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2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AE1F-285D-4772-ABA1-609C51510C54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E7C1-0498-4F48-886A-9C045D4B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46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AE1F-285D-4772-ABA1-609C51510C54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E7C1-0498-4F48-886A-9C045D4B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57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AE1F-285D-4772-ABA1-609C51510C54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E7C1-0498-4F48-886A-9C045D4B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46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AE1F-285D-4772-ABA1-609C51510C54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E7C1-0498-4F48-886A-9C045D4B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35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AE1F-285D-4772-ABA1-609C51510C54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E7C1-0498-4F48-886A-9C045D4B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75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AE1F-285D-4772-ABA1-609C51510C54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E7C1-0498-4F48-886A-9C045D4B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992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AE1F-285D-4772-ABA1-609C51510C54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E7C1-0498-4F48-886A-9C045D4B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46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AE1F-285D-4772-ABA1-609C51510C54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E7C1-0498-4F48-886A-9C045D4B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45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AE1F-285D-4772-ABA1-609C51510C54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E7C1-0498-4F48-886A-9C045D4B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878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AE1F-285D-4772-ABA1-609C51510C54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E7C1-0498-4F48-886A-9C045D4B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15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AE1F-285D-4772-ABA1-609C51510C54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E7C1-0498-4F48-886A-9C045D4B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15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8AE1F-285D-4772-ABA1-609C51510C54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4E7C1-0498-4F48-886A-9C045D4B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33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5BDC617-CAD9-4AED-9FC2-D557175ABD32}"/>
              </a:ext>
            </a:extLst>
          </p:cNvPr>
          <p:cNvSpPr/>
          <p:nvPr/>
        </p:nvSpPr>
        <p:spPr>
          <a:xfrm>
            <a:off x="3808701" y="1604151"/>
            <a:ext cx="228600" cy="3200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C2C6815-8124-4AF5-92DB-87A74C9DDC4B}"/>
              </a:ext>
            </a:extLst>
          </p:cNvPr>
          <p:cNvSpPr/>
          <p:nvPr/>
        </p:nvSpPr>
        <p:spPr>
          <a:xfrm>
            <a:off x="836901" y="1616411"/>
            <a:ext cx="228600" cy="3200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C4E7252-AA08-41F3-8CD0-786593295406}"/>
              </a:ext>
            </a:extLst>
          </p:cNvPr>
          <p:cNvSpPr/>
          <p:nvPr/>
        </p:nvSpPr>
        <p:spPr>
          <a:xfrm>
            <a:off x="836901" y="1604151"/>
            <a:ext cx="3200400" cy="228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5138FDA-203B-4827-8802-D3A4A705E90E}"/>
              </a:ext>
            </a:extLst>
          </p:cNvPr>
          <p:cNvSpPr/>
          <p:nvPr/>
        </p:nvSpPr>
        <p:spPr>
          <a:xfrm>
            <a:off x="836901" y="4588211"/>
            <a:ext cx="3200400" cy="228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CEEB11-94AA-4B3E-8B20-DC9772314556}"/>
              </a:ext>
            </a:extLst>
          </p:cNvPr>
          <p:cNvSpPr/>
          <p:nvPr/>
        </p:nvSpPr>
        <p:spPr>
          <a:xfrm>
            <a:off x="1065501" y="18382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38F60C-3D3A-4C2F-AAF5-8DCC89249212}"/>
              </a:ext>
            </a:extLst>
          </p:cNvPr>
          <p:cNvSpPr/>
          <p:nvPr/>
        </p:nvSpPr>
        <p:spPr>
          <a:xfrm>
            <a:off x="1979901" y="18382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6F6106-518C-49BE-B082-ACF377464450}"/>
              </a:ext>
            </a:extLst>
          </p:cNvPr>
          <p:cNvSpPr/>
          <p:nvPr/>
        </p:nvSpPr>
        <p:spPr>
          <a:xfrm>
            <a:off x="2894301" y="18382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D50B6-41AE-4D71-90FC-25477EF8541D}"/>
              </a:ext>
            </a:extLst>
          </p:cNvPr>
          <p:cNvSpPr/>
          <p:nvPr/>
        </p:nvSpPr>
        <p:spPr>
          <a:xfrm>
            <a:off x="1065501" y="27526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A5D9733-E309-4E5D-A6D5-F606F966DBB3}"/>
              </a:ext>
            </a:extLst>
          </p:cNvPr>
          <p:cNvSpPr/>
          <p:nvPr/>
        </p:nvSpPr>
        <p:spPr>
          <a:xfrm>
            <a:off x="1979901" y="27526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3694C4-DCA4-42FE-B529-98BD7263DC62}"/>
              </a:ext>
            </a:extLst>
          </p:cNvPr>
          <p:cNvSpPr/>
          <p:nvPr/>
        </p:nvSpPr>
        <p:spPr>
          <a:xfrm>
            <a:off x="2894301" y="27526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F3B3A9-072C-4A21-A9C9-32FD0A7B2C12}"/>
              </a:ext>
            </a:extLst>
          </p:cNvPr>
          <p:cNvSpPr/>
          <p:nvPr/>
        </p:nvSpPr>
        <p:spPr>
          <a:xfrm>
            <a:off x="1065501" y="36670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F174CC-A2E9-467A-80B9-0A1041F075FB}"/>
              </a:ext>
            </a:extLst>
          </p:cNvPr>
          <p:cNvSpPr/>
          <p:nvPr/>
        </p:nvSpPr>
        <p:spPr>
          <a:xfrm>
            <a:off x="1979901" y="36670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CDE5CF-7EA1-4A24-8572-AD03744A63D4}"/>
              </a:ext>
            </a:extLst>
          </p:cNvPr>
          <p:cNvSpPr/>
          <p:nvPr/>
        </p:nvSpPr>
        <p:spPr>
          <a:xfrm>
            <a:off x="2894301" y="36670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Summing Junction 16">
            <a:extLst>
              <a:ext uri="{FF2B5EF4-FFF2-40B4-BE49-F238E27FC236}">
                <a16:creationId xmlns:a16="http://schemas.microsoft.com/office/drawing/2014/main" id="{11C27CA9-79B9-4A35-B42C-1AC4BB696EF4}"/>
              </a:ext>
            </a:extLst>
          </p:cNvPr>
          <p:cNvSpPr/>
          <p:nvPr/>
        </p:nvSpPr>
        <p:spPr>
          <a:xfrm>
            <a:off x="1179801" y="1946182"/>
            <a:ext cx="685800" cy="685800"/>
          </a:xfrm>
          <a:prstGeom prst="flowChartSummingJunc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Summing Junction 17">
            <a:extLst>
              <a:ext uri="{FF2B5EF4-FFF2-40B4-BE49-F238E27FC236}">
                <a16:creationId xmlns:a16="http://schemas.microsoft.com/office/drawing/2014/main" id="{56A4560C-6D45-4D77-8D80-DE7A204FDE91}"/>
              </a:ext>
            </a:extLst>
          </p:cNvPr>
          <p:cNvSpPr/>
          <p:nvPr/>
        </p:nvSpPr>
        <p:spPr>
          <a:xfrm>
            <a:off x="1179801" y="2860582"/>
            <a:ext cx="685800" cy="685800"/>
          </a:xfrm>
          <a:prstGeom prst="flowChartSummingJunc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Summing Junction 18">
            <a:extLst>
              <a:ext uri="{FF2B5EF4-FFF2-40B4-BE49-F238E27FC236}">
                <a16:creationId xmlns:a16="http://schemas.microsoft.com/office/drawing/2014/main" id="{E68F67A6-9F50-43D2-B366-44754A453C4E}"/>
              </a:ext>
            </a:extLst>
          </p:cNvPr>
          <p:cNvSpPr/>
          <p:nvPr/>
        </p:nvSpPr>
        <p:spPr>
          <a:xfrm>
            <a:off x="1179801" y="3774982"/>
            <a:ext cx="685800" cy="685800"/>
          </a:xfrm>
          <a:prstGeom prst="flowChartSummingJunc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Summing Junction 19">
            <a:extLst>
              <a:ext uri="{FF2B5EF4-FFF2-40B4-BE49-F238E27FC236}">
                <a16:creationId xmlns:a16="http://schemas.microsoft.com/office/drawing/2014/main" id="{64F62089-DB49-43D8-BE7C-73BAEEC8AFC8}"/>
              </a:ext>
            </a:extLst>
          </p:cNvPr>
          <p:cNvSpPr/>
          <p:nvPr/>
        </p:nvSpPr>
        <p:spPr>
          <a:xfrm>
            <a:off x="2094201" y="2860582"/>
            <a:ext cx="685800" cy="685800"/>
          </a:xfrm>
          <a:prstGeom prst="flowChartSummingJunc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Summing Junction 20">
            <a:extLst>
              <a:ext uri="{FF2B5EF4-FFF2-40B4-BE49-F238E27FC236}">
                <a16:creationId xmlns:a16="http://schemas.microsoft.com/office/drawing/2014/main" id="{294200B6-2E6A-47A7-88C8-3BB7EC2C5ECD}"/>
              </a:ext>
            </a:extLst>
          </p:cNvPr>
          <p:cNvSpPr/>
          <p:nvPr/>
        </p:nvSpPr>
        <p:spPr>
          <a:xfrm>
            <a:off x="3008601" y="1954507"/>
            <a:ext cx="685800" cy="685800"/>
          </a:xfrm>
          <a:prstGeom prst="flowChartSummingJunc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Summing Junction 21">
            <a:extLst>
              <a:ext uri="{FF2B5EF4-FFF2-40B4-BE49-F238E27FC236}">
                <a16:creationId xmlns:a16="http://schemas.microsoft.com/office/drawing/2014/main" id="{2E70D7CB-5361-4F72-BB64-468B842B2264}"/>
              </a:ext>
            </a:extLst>
          </p:cNvPr>
          <p:cNvSpPr/>
          <p:nvPr/>
        </p:nvSpPr>
        <p:spPr>
          <a:xfrm>
            <a:off x="3008601" y="2868907"/>
            <a:ext cx="685800" cy="685800"/>
          </a:xfrm>
          <a:prstGeom prst="flowChartSummingJunc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Summing Junction 22">
            <a:extLst>
              <a:ext uri="{FF2B5EF4-FFF2-40B4-BE49-F238E27FC236}">
                <a16:creationId xmlns:a16="http://schemas.microsoft.com/office/drawing/2014/main" id="{DA765B71-E0EF-4547-81DD-9D72BD3BC766}"/>
              </a:ext>
            </a:extLst>
          </p:cNvPr>
          <p:cNvSpPr/>
          <p:nvPr/>
        </p:nvSpPr>
        <p:spPr>
          <a:xfrm>
            <a:off x="3008601" y="3783307"/>
            <a:ext cx="685800" cy="685800"/>
          </a:xfrm>
          <a:prstGeom prst="flowChartSummingJunc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1EF61EC-1552-4CC8-B763-731516559CA6}"/>
              </a:ext>
            </a:extLst>
          </p:cNvPr>
          <p:cNvSpPr/>
          <p:nvPr/>
        </p:nvSpPr>
        <p:spPr>
          <a:xfrm>
            <a:off x="7694901" y="1604151"/>
            <a:ext cx="228600" cy="3200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CC5241C-F8AA-4C4D-B6C5-5538F3F65DF4}"/>
              </a:ext>
            </a:extLst>
          </p:cNvPr>
          <p:cNvSpPr/>
          <p:nvPr/>
        </p:nvSpPr>
        <p:spPr>
          <a:xfrm>
            <a:off x="4723101" y="1616411"/>
            <a:ext cx="228600" cy="3200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1FECF2F-981A-4436-B78B-7775685ADF98}"/>
              </a:ext>
            </a:extLst>
          </p:cNvPr>
          <p:cNvSpPr/>
          <p:nvPr/>
        </p:nvSpPr>
        <p:spPr>
          <a:xfrm>
            <a:off x="4723101" y="1604151"/>
            <a:ext cx="3200400" cy="228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A1E94E7-8A61-4944-9137-0D6B266E2AF7}"/>
              </a:ext>
            </a:extLst>
          </p:cNvPr>
          <p:cNvSpPr/>
          <p:nvPr/>
        </p:nvSpPr>
        <p:spPr>
          <a:xfrm>
            <a:off x="4723101" y="4588211"/>
            <a:ext cx="3200400" cy="228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12654D2-65A1-4A2C-B3FA-08F8B037BF19}"/>
              </a:ext>
            </a:extLst>
          </p:cNvPr>
          <p:cNvSpPr/>
          <p:nvPr/>
        </p:nvSpPr>
        <p:spPr>
          <a:xfrm>
            <a:off x="4951701" y="18382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D96F2E7-3263-4727-9727-77B3A78AA4C0}"/>
              </a:ext>
            </a:extLst>
          </p:cNvPr>
          <p:cNvSpPr/>
          <p:nvPr/>
        </p:nvSpPr>
        <p:spPr>
          <a:xfrm>
            <a:off x="5866101" y="18382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534F6A1-E15B-41FC-A416-D1EEE3939891}"/>
              </a:ext>
            </a:extLst>
          </p:cNvPr>
          <p:cNvSpPr/>
          <p:nvPr/>
        </p:nvSpPr>
        <p:spPr>
          <a:xfrm>
            <a:off x="6780501" y="18382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65E9749-EB69-4E6E-A7E1-6B07508E4ECB}"/>
              </a:ext>
            </a:extLst>
          </p:cNvPr>
          <p:cNvSpPr/>
          <p:nvPr/>
        </p:nvSpPr>
        <p:spPr>
          <a:xfrm>
            <a:off x="4951701" y="27526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4A12FD5-D695-44DA-B56F-FB0C4BB324B1}"/>
              </a:ext>
            </a:extLst>
          </p:cNvPr>
          <p:cNvSpPr/>
          <p:nvPr/>
        </p:nvSpPr>
        <p:spPr>
          <a:xfrm>
            <a:off x="5866101" y="27526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90C9BAA-D6A2-45F1-8243-4F6FD005C45D}"/>
              </a:ext>
            </a:extLst>
          </p:cNvPr>
          <p:cNvSpPr/>
          <p:nvPr/>
        </p:nvSpPr>
        <p:spPr>
          <a:xfrm>
            <a:off x="6780501" y="27526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2B81CA0-2DE0-4BCC-9574-C561F902A7AF}"/>
              </a:ext>
            </a:extLst>
          </p:cNvPr>
          <p:cNvSpPr/>
          <p:nvPr/>
        </p:nvSpPr>
        <p:spPr>
          <a:xfrm>
            <a:off x="4951701" y="36670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46FE947-8358-4DB4-8743-F291F1139A95}"/>
              </a:ext>
            </a:extLst>
          </p:cNvPr>
          <p:cNvSpPr/>
          <p:nvPr/>
        </p:nvSpPr>
        <p:spPr>
          <a:xfrm>
            <a:off x="5866101" y="36670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C32CB3B-322B-4C77-9F78-A304D9ECEE06}"/>
              </a:ext>
            </a:extLst>
          </p:cNvPr>
          <p:cNvSpPr/>
          <p:nvPr/>
        </p:nvSpPr>
        <p:spPr>
          <a:xfrm>
            <a:off x="6780501" y="3667019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Summing Junction 36">
            <a:extLst>
              <a:ext uri="{FF2B5EF4-FFF2-40B4-BE49-F238E27FC236}">
                <a16:creationId xmlns:a16="http://schemas.microsoft.com/office/drawing/2014/main" id="{21DF9A31-3D8A-4B88-92B0-E1FC33159F25}"/>
              </a:ext>
            </a:extLst>
          </p:cNvPr>
          <p:cNvSpPr/>
          <p:nvPr/>
        </p:nvSpPr>
        <p:spPr>
          <a:xfrm>
            <a:off x="5066001" y="1946182"/>
            <a:ext cx="685800" cy="685800"/>
          </a:xfrm>
          <a:prstGeom prst="flowChartSummingJunc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Summing Junction 37">
            <a:extLst>
              <a:ext uri="{FF2B5EF4-FFF2-40B4-BE49-F238E27FC236}">
                <a16:creationId xmlns:a16="http://schemas.microsoft.com/office/drawing/2014/main" id="{D3170FB3-764C-4B8F-A4E7-7647D3934FD2}"/>
              </a:ext>
            </a:extLst>
          </p:cNvPr>
          <p:cNvSpPr/>
          <p:nvPr/>
        </p:nvSpPr>
        <p:spPr>
          <a:xfrm>
            <a:off x="5066001" y="2860582"/>
            <a:ext cx="685800" cy="685800"/>
          </a:xfrm>
          <a:prstGeom prst="flowChartSummingJunc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Summing Junction 38">
            <a:extLst>
              <a:ext uri="{FF2B5EF4-FFF2-40B4-BE49-F238E27FC236}">
                <a16:creationId xmlns:a16="http://schemas.microsoft.com/office/drawing/2014/main" id="{FCCF9FF2-2522-4FA4-ACD3-8E1ED36C08FA}"/>
              </a:ext>
            </a:extLst>
          </p:cNvPr>
          <p:cNvSpPr/>
          <p:nvPr/>
        </p:nvSpPr>
        <p:spPr>
          <a:xfrm>
            <a:off x="5066001" y="3774982"/>
            <a:ext cx="685800" cy="685800"/>
          </a:xfrm>
          <a:prstGeom prst="flowChartSummingJunc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Summing Junction 39">
            <a:extLst>
              <a:ext uri="{FF2B5EF4-FFF2-40B4-BE49-F238E27FC236}">
                <a16:creationId xmlns:a16="http://schemas.microsoft.com/office/drawing/2014/main" id="{BBABDB7D-5BAD-4EAB-889C-AE617F859DBF}"/>
              </a:ext>
            </a:extLst>
          </p:cNvPr>
          <p:cNvSpPr/>
          <p:nvPr/>
        </p:nvSpPr>
        <p:spPr>
          <a:xfrm>
            <a:off x="5980401" y="2860582"/>
            <a:ext cx="685800" cy="685800"/>
          </a:xfrm>
          <a:prstGeom prst="flowChartSummingJunc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Summing Junction 40">
            <a:extLst>
              <a:ext uri="{FF2B5EF4-FFF2-40B4-BE49-F238E27FC236}">
                <a16:creationId xmlns:a16="http://schemas.microsoft.com/office/drawing/2014/main" id="{44C7E7D4-DFBE-4ED7-8CAA-489E896612E7}"/>
              </a:ext>
            </a:extLst>
          </p:cNvPr>
          <p:cNvSpPr/>
          <p:nvPr/>
        </p:nvSpPr>
        <p:spPr>
          <a:xfrm>
            <a:off x="6894801" y="1954507"/>
            <a:ext cx="685800" cy="685800"/>
          </a:xfrm>
          <a:prstGeom prst="flowChartSummingJunc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lowchart: Summing Junction 41">
            <a:extLst>
              <a:ext uri="{FF2B5EF4-FFF2-40B4-BE49-F238E27FC236}">
                <a16:creationId xmlns:a16="http://schemas.microsoft.com/office/drawing/2014/main" id="{45EB4B99-F562-4C7C-817E-9A97DDC62B61}"/>
              </a:ext>
            </a:extLst>
          </p:cNvPr>
          <p:cNvSpPr/>
          <p:nvPr/>
        </p:nvSpPr>
        <p:spPr>
          <a:xfrm>
            <a:off x="6894801" y="2868907"/>
            <a:ext cx="685800" cy="685800"/>
          </a:xfrm>
          <a:prstGeom prst="flowChartSummingJunc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Summing Junction 42">
            <a:extLst>
              <a:ext uri="{FF2B5EF4-FFF2-40B4-BE49-F238E27FC236}">
                <a16:creationId xmlns:a16="http://schemas.microsoft.com/office/drawing/2014/main" id="{416381E2-9081-4DEA-B6DF-9D27AC9EB62C}"/>
              </a:ext>
            </a:extLst>
          </p:cNvPr>
          <p:cNvSpPr/>
          <p:nvPr/>
        </p:nvSpPr>
        <p:spPr>
          <a:xfrm>
            <a:off x="6894801" y="3783307"/>
            <a:ext cx="685800" cy="685800"/>
          </a:xfrm>
          <a:prstGeom prst="flowChartSummingJunc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337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Jeffry Marth</dc:creator>
  <cp:lastModifiedBy>Jeffry Marth</cp:lastModifiedBy>
  <cp:revision>2</cp:revision>
  <dcterms:created xsi:type="dcterms:W3CDTF">2018-05-09T19:11:18Z</dcterms:created>
  <dcterms:modified xsi:type="dcterms:W3CDTF">2018-05-09T20:02:53Z</dcterms:modified>
</cp:coreProperties>
</file>