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Lst>
  <p:sldSz cx="43200638" cy="288004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1" userDrawn="1">
          <p15:clr>
            <a:srgbClr val="A4A3A4"/>
          </p15:clr>
        </p15:guide>
        <p15:guide id="2" pos="136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showGuides="1">
      <p:cViewPr>
        <p:scale>
          <a:sx n="27" d="100"/>
          <a:sy n="27" d="100"/>
        </p:scale>
        <p:origin x="1094" y="117"/>
      </p:cViewPr>
      <p:guideLst>
        <p:guide orient="horz" pos="9071"/>
        <p:guide pos="1360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40048" y="4713405"/>
            <a:ext cx="36720542" cy="10026815"/>
          </a:xfrm>
        </p:spPr>
        <p:txBody>
          <a:bodyPr anchor="b"/>
          <a:lstStyle>
            <a:lvl1pPr algn="ctr">
              <a:defRPr sz="25197"/>
            </a:lvl1pPr>
          </a:lstStyle>
          <a:p>
            <a:r>
              <a:rPr lang="en-US"/>
              <a:t>Click to edit Master title style</a:t>
            </a:r>
            <a:endParaRPr lang="en-US" dirty="0"/>
          </a:p>
        </p:txBody>
      </p:sp>
      <p:sp>
        <p:nvSpPr>
          <p:cNvPr id="3" name="Subtitle 2"/>
          <p:cNvSpPr>
            <a:spLocks noGrp="1"/>
          </p:cNvSpPr>
          <p:nvPr>
            <p:ph type="subTitle" idx="1"/>
          </p:nvPr>
        </p:nvSpPr>
        <p:spPr>
          <a:xfrm>
            <a:off x="5400080" y="15126892"/>
            <a:ext cx="32400479" cy="6953434"/>
          </a:xfrm>
        </p:spPr>
        <p:txBody>
          <a:bodyPr/>
          <a:lstStyle>
            <a:lvl1pPr marL="0" indent="0" algn="ctr">
              <a:buNone/>
              <a:defRPr sz="10079"/>
            </a:lvl1pPr>
            <a:lvl2pPr marL="1920011" indent="0" algn="ctr">
              <a:buNone/>
              <a:defRPr sz="8399"/>
            </a:lvl2pPr>
            <a:lvl3pPr marL="3840023" indent="0" algn="ctr">
              <a:buNone/>
              <a:defRPr sz="7559"/>
            </a:lvl3pPr>
            <a:lvl4pPr marL="5760034" indent="0" algn="ctr">
              <a:buNone/>
              <a:defRPr sz="6719"/>
            </a:lvl4pPr>
            <a:lvl5pPr marL="7680046" indent="0" algn="ctr">
              <a:buNone/>
              <a:defRPr sz="6719"/>
            </a:lvl5pPr>
            <a:lvl6pPr marL="9600057" indent="0" algn="ctr">
              <a:buNone/>
              <a:defRPr sz="6719"/>
            </a:lvl6pPr>
            <a:lvl7pPr marL="11520068" indent="0" algn="ctr">
              <a:buNone/>
              <a:defRPr sz="6719"/>
            </a:lvl7pPr>
            <a:lvl8pPr marL="13440080" indent="0" algn="ctr">
              <a:buNone/>
              <a:defRPr sz="6719"/>
            </a:lvl8pPr>
            <a:lvl9pPr marL="15360091" indent="0" algn="ctr">
              <a:buNone/>
              <a:defRPr sz="671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58B368-EC88-409C-947C-026648373DA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D47EA-B4A8-41D9-A09E-8D1240C42B4D}" type="slidenum">
              <a:rPr lang="en-US" smtClean="0"/>
              <a:t>‹#›</a:t>
            </a:fld>
            <a:endParaRPr lang="en-US"/>
          </a:p>
        </p:txBody>
      </p:sp>
    </p:spTree>
    <p:extLst>
      <p:ext uri="{BB962C8B-B14F-4D97-AF65-F5344CB8AC3E}">
        <p14:creationId xmlns:p14="http://schemas.microsoft.com/office/powerpoint/2010/main" val="104372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58B368-EC88-409C-947C-026648373DA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D47EA-B4A8-41D9-A09E-8D1240C42B4D}" type="slidenum">
              <a:rPr lang="en-US" smtClean="0"/>
              <a:t>‹#›</a:t>
            </a:fld>
            <a:endParaRPr lang="en-US"/>
          </a:p>
        </p:txBody>
      </p:sp>
    </p:spTree>
    <p:extLst>
      <p:ext uri="{BB962C8B-B14F-4D97-AF65-F5344CB8AC3E}">
        <p14:creationId xmlns:p14="http://schemas.microsoft.com/office/powerpoint/2010/main" val="272784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15459" y="1533356"/>
            <a:ext cx="9315138" cy="24407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70046" y="1533356"/>
            <a:ext cx="27405405" cy="24407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58B368-EC88-409C-947C-026648373DA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D47EA-B4A8-41D9-A09E-8D1240C42B4D}" type="slidenum">
              <a:rPr lang="en-US" smtClean="0"/>
              <a:t>‹#›</a:t>
            </a:fld>
            <a:endParaRPr lang="en-US"/>
          </a:p>
        </p:txBody>
      </p:sp>
    </p:spTree>
    <p:extLst>
      <p:ext uri="{BB962C8B-B14F-4D97-AF65-F5344CB8AC3E}">
        <p14:creationId xmlns:p14="http://schemas.microsoft.com/office/powerpoint/2010/main" val="169796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58B368-EC88-409C-947C-026648373DA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D47EA-B4A8-41D9-A09E-8D1240C42B4D}" type="slidenum">
              <a:rPr lang="en-US" smtClean="0"/>
              <a:t>‹#›</a:t>
            </a:fld>
            <a:endParaRPr lang="en-US"/>
          </a:p>
        </p:txBody>
      </p:sp>
    </p:spTree>
    <p:extLst>
      <p:ext uri="{BB962C8B-B14F-4D97-AF65-F5344CB8AC3E}">
        <p14:creationId xmlns:p14="http://schemas.microsoft.com/office/powerpoint/2010/main" val="2413909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47546" y="7180114"/>
            <a:ext cx="37260550" cy="11980175"/>
          </a:xfrm>
        </p:spPr>
        <p:txBody>
          <a:bodyPr anchor="b"/>
          <a:lstStyle>
            <a:lvl1pPr>
              <a:defRPr sz="25197"/>
            </a:lvl1pPr>
          </a:lstStyle>
          <a:p>
            <a:r>
              <a:rPr lang="en-US"/>
              <a:t>Click to edit Master title style</a:t>
            </a:r>
            <a:endParaRPr lang="en-US" dirty="0"/>
          </a:p>
        </p:txBody>
      </p:sp>
      <p:sp>
        <p:nvSpPr>
          <p:cNvPr id="3" name="Text Placeholder 2"/>
          <p:cNvSpPr>
            <a:spLocks noGrp="1"/>
          </p:cNvSpPr>
          <p:nvPr>
            <p:ph type="body" idx="1"/>
          </p:nvPr>
        </p:nvSpPr>
        <p:spPr>
          <a:xfrm>
            <a:off x="2947546" y="19273626"/>
            <a:ext cx="37260550" cy="6300091"/>
          </a:xfrm>
        </p:spPr>
        <p:txBody>
          <a:bodyPr/>
          <a:lstStyle>
            <a:lvl1pPr marL="0" indent="0">
              <a:buNone/>
              <a:defRPr sz="10079">
                <a:solidFill>
                  <a:schemeClr val="tx1"/>
                </a:solidFill>
              </a:defRPr>
            </a:lvl1pPr>
            <a:lvl2pPr marL="1920011" indent="0">
              <a:buNone/>
              <a:defRPr sz="8399">
                <a:solidFill>
                  <a:schemeClr val="tx1">
                    <a:tint val="75000"/>
                  </a:schemeClr>
                </a:solidFill>
              </a:defRPr>
            </a:lvl2pPr>
            <a:lvl3pPr marL="3840023" indent="0">
              <a:buNone/>
              <a:defRPr sz="7559">
                <a:solidFill>
                  <a:schemeClr val="tx1">
                    <a:tint val="75000"/>
                  </a:schemeClr>
                </a:solidFill>
              </a:defRPr>
            </a:lvl3pPr>
            <a:lvl4pPr marL="5760034" indent="0">
              <a:buNone/>
              <a:defRPr sz="6719">
                <a:solidFill>
                  <a:schemeClr val="tx1">
                    <a:tint val="75000"/>
                  </a:schemeClr>
                </a:solidFill>
              </a:defRPr>
            </a:lvl4pPr>
            <a:lvl5pPr marL="7680046" indent="0">
              <a:buNone/>
              <a:defRPr sz="6719">
                <a:solidFill>
                  <a:schemeClr val="tx1">
                    <a:tint val="75000"/>
                  </a:schemeClr>
                </a:solidFill>
              </a:defRPr>
            </a:lvl5pPr>
            <a:lvl6pPr marL="9600057" indent="0">
              <a:buNone/>
              <a:defRPr sz="6719">
                <a:solidFill>
                  <a:schemeClr val="tx1">
                    <a:tint val="75000"/>
                  </a:schemeClr>
                </a:solidFill>
              </a:defRPr>
            </a:lvl6pPr>
            <a:lvl7pPr marL="11520068" indent="0">
              <a:buNone/>
              <a:defRPr sz="6719">
                <a:solidFill>
                  <a:schemeClr val="tx1">
                    <a:tint val="75000"/>
                  </a:schemeClr>
                </a:solidFill>
              </a:defRPr>
            </a:lvl7pPr>
            <a:lvl8pPr marL="13440080" indent="0">
              <a:buNone/>
              <a:defRPr sz="6719">
                <a:solidFill>
                  <a:schemeClr val="tx1">
                    <a:tint val="75000"/>
                  </a:schemeClr>
                </a:solidFill>
              </a:defRPr>
            </a:lvl8pPr>
            <a:lvl9pPr marL="15360091" indent="0">
              <a:buNone/>
              <a:defRPr sz="671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58B368-EC88-409C-947C-026648373DA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D47EA-B4A8-41D9-A09E-8D1240C42B4D}" type="slidenum">
              <a:rPr lang="en-US" smtClean="0"/>
              <a:t>‹#›</a:t>
            </a:fld>
            <a:endParaRPr lang="en-US"/>
          </a:p>
        </p:txBody>
      </p:sp>
    </p:spTree>
    <p:extLst>
      <p:ext uri="{BB962C8B-B14F-4D97-AF65-F5344CB8AC3E}">
        <p14:creationId xmlns:p14="http://schemas.microsoft.com/office/powerpoint/2010/main" val="224151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70044" y="7666780"/>
            <a:ext cx="18360271" cy="182736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870323" y="7666780"/>
            <a:ext cx="18360271" cy="182736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58B368-EC88-409C-947C-026648373DA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D47EA-B4A8-41D9-A09E-8D1240C42B4D}" type="slidenum">
              <a:rPr lang="en-US" smtClean="0"/>
              <a:t>‹#›</a:t>
            </a:fld>
            <a:endParaRPr lang="en-US"/>
          </a:p>
        </p:txBody>
      </p:sp>
    </p:spTree>
    <p:extLst>
      <p:ext uri="{BB962C8B-B14F-4D97-AF65-F5344CB8AC3E}">
        <p14:creationId xmlns:p14="http://schemas.microsoft.com/office/powerpoint/2010/main" val="198143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75671" y="1533362"/>
            <a:ext cx="37260550" cy="55667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75675" y="7060106"/>
            <a:ext cx="18275892" cy="3460049"/>
          </a:xfrm>
        </p:spPr>
        <p:txBody>
          <a:bodyPr anchor="b"/>
          <a:lstStyle>
            <a:lvl1pPr marL="0" indent="0">
              <a:buNone/>
              <a:defRPr sz="10079" b="1"/>
            </a:lvl1pPr>
            <a:lvl2pPr marL="1920011" indent="0">
              <a:buNone/>
              <a:defRPr sz="8399" b="1"/>
            </a:lvl2pPr>
            <a:lvl3pPr marL="3840023" indent="0">
              <a:buNone/>
              <a:defRPr sz="7559" b="1"/>
            </a:lvl3pPr>
            <a:lvl4pPr marL="5760034" indent="0">
              <a:buNone/>
              <a:defRPr sz="6719" b="1"/>
            </a:lvl4pPr>
            <a:lvl5pPr marL="7680046" indent="0">
              <a:buNone/>
              <a:defRPr sz="6719" b="1"/>
            </a:lvl5pPr>
            <a:lvl6pPr marL="9600057" indent="0">
              <a:buNone/>
              <a:defRPr sz="6719" b="1"/>
            </a:lvl6pPr>
            <a:lvl7pPr marL="11520068" indent="0">
              <a:buNone/>
              <a:defRPr sz="6719" b="1"/>
            </a:lvl7pPr>
            <a:lvl8pPr marL="13440080" indent="0">
              <a:buNone/>
              <a:defRPr sz="6719" b="1"/>
            </a:lvl8pPr>
            <a:lvl9pPr marL="15360091" indent="0">
              <a:buNone/>
              <a:defRPr sz="6719" b="1"/>
            </a:lvl9pPr>
          </a:lstStyle>
          <a:p>
            <a:pPr lvl="0"/>
            <a:r>
              <a:rPr lang="en-US"/>
              <a:t>Click to edit Master text styles</a:t>
            </a:r>
          </a:p>
        </p:txBody>
      </p:sp>
      <p:sp>
        <p:nvSpPr>
          <p:cNvPr id="4" name="Content Placeholder 3"/>
          <p:cNvSpPr>
            <a:spLocks noGrp="1"/>
          </p:cNvSpPr>
          <p:nvPr>
            <p:ph sz="half" idx="2"/>
          </p:nvPr>
        </p:nvSpPr>
        <p:spPr>
          <a:xfrm>
            <a:off x="2975675" y="10520155"/>
            <a:ext cx="18275892" cy="154735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870325" y="7060106"/>
            <a:ext cx="18365898" cy="3460049"/>
          </a:xfrm>
        </p:spPr>
        <p:txBody>
          <a:bodyPr anchor="b"/>
          <a:lstStyle>
            <a:lvl1pPr marL="0" indent="0">
              <a:buNone/>
              <a:defRPr sz="10079" b="1"/>
            </a:lvl1pPr>
            <a:lvl2pPr marL="1920011" indent="0">
              <a:buNone/>
              <a:defRPr sz="8399" b="1"/>
            </a:lvl2pPr>
            <a:lvl3pPr marL="3840023" indent="0">
              <a:buNone/>
              <a:defRPr sz="7559" b="1"/>
            </a:lvl3pPr>
            <a:lvl4pPr marL="5760034" indent="0">
              <a:buNone/>
              <a:defRPr sz="6719" b="1"/>
            </a:lvl4pPr>
            <a:lvl5pPr marL="7680046" indent="0">
              <a:buNone/>
              <a:defRPr sz="6719" b="1"/>
            </a:lvl5pPr>
            <a:lvl6pPr marL="9600057" indent="0">
              <a:buNone/>
              <a:defRPr sz="6719" b="1"/>
            </a:lvl6pPr>
            <a:lvl7pPr marL="11520068" indent="0">
              <a:buNone/>
              <a:defRPr sz="6719" b="1"/>
            </a:lvl7pPr>
            <a:lvl8pPr marL="13440080" indent="0">
              <a:buNone/>
              <a:defRPr sz="6719" b="1"/>
            </a:lvl8pPr>
            <a:lvl9pPr marL="15360091" indent="0">
              <a:buNone/>
              <a:defRPr sz="6719" b="1"/>
            </a:lvl9pPr>
          </a:lstStyle>
          <a:p>
            <a:pPr lvl="0"/>
            <a:r>
              <a:rPr lang="en-US"/>
              <a:t>Click to edit Master text styles</a:t>
            </a:r>
          </a:p>
        </p:txBody>
      </p:sp>
      <p:sp>
        <p:nvSpPr>
          <p:cNvPr id="6" name="Content Placeholder 5"/>
          <p:cNvSpPr>
            <a:spLocks noGrp="1"/>
          </p:cNvSpPr>
          <p:nvPr>
            <p:ph sz="quarter" idx="4"/>
          </p:nvPr>
        </p:nvSpPr>
        <p:spPr>
          <a:xfrm>
            <a:off x="21870325" y="10520155"/>
            <a:ext cx="18365898" cy="154735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58B368-EC88-409C-947C-026648373DA3}" type="datetimeFigureOut">
              <a:rPr lang="en-US" smtClean="0"/>
              <a:t>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0D47EA-B4A8-41D9-A09E-8D1240C42B4D}" type="slidenum">
              <a:rPr lang="en-US" smtClean="0"/>
              <a:t>‹#›</a:t>
            </a:fld>
            <a:endParaRPr lang="en-US"/>
          </a:p>
        </p:txBody>
      </p:sp>
    </p:spTree>
    <p:extLst>
      <p:ext uri="{BB962C8B-B14F-4D97-AF65-F5344CB8AC3E}">
        <p14:creationId xmlns:p14="http://schemas.microsoft.com/office/powerpoint/2010/main" val="335014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58B368-EC88-409C-947C-026648373DA3}" type="datetimeFigureOut">
              <a:rPr lang="en-US" smtClean="0"/>
              <a:t>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0D47EA-B4A8-41D9-A09E-8D1240C42B4D}" type="slidenum">
              <a:rPr lang="en-US" smtClean="0"/>
              <a:t>‹#›</a:t>
            </a:fld>
            <a:endParaRPr lang="en-US"/>
          </a:p>
        </p:txBody>
      </p:sp>
    </p:spTree>
    <p:extLst>
      <p:ext uri="{BB962C8B-B14F-4D97-AF65-F5344CB8AC3E}">
        <p14:creationId xmlns:p14="http://schemas.microsoft.com/office/powerpoint/2010/main" val="211916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8B368-EC88-409C-947C-026648373DA3}" type="datetimeFigureOut">
              <a:rPr lang="en-US" smtClean="0"/>
              <a:t>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0D47EA-B4A8-41D9-A09E-8D1240C42B4D}" type="slidenum">
              <a:rPr lang="en-US" smtClean="0"/>
              <a:t>‹#›</a:t>
            </a:fld>
            <a:endParaRPr lang="en-US"/>
          </a:p>
        </p:txBody>
      </p:sp>
    </p:spTree>
    <p:extLst>
      <p:ext uri="{BB962C8B-B14F-4D97-AF65-F5344CB8AC3E}">
        <p14:creationId xmlns:p14="http://schemas.microsoft.com/office/powerpoint/2010/main" val="3507139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5671" y="1920028"/>
            <a:ext cx="13933330" cy="6720099"/>
          </a:xfrm>
        </p:spPr>
        <p:txBody>
          <a:bodyPr anchor="b"/>
          <a:lstStyle>
            <a:lvl1pPr>
              <a:defRPr sz="13438"/>
            </a:lvl1pPr>
          </a:lstStyle>
          <a:p>
            <a:r>
              <a:rPr lang="en-US"/>
              <a:t>Click to edit Master title style</a:t>
            </a:r>
            <a:endParaRPr lang="en-US" dirty="0"/>
          </a:p>
        </p:txBody>
      </p:sp>
      <p:sp>
        <p:nvSpPr>
          <p:cNvPr id="3" name="Content Placeholder 2"/>
          <p:cNvSpPr>
            <a:spLocks noGrp="1"/>
          </p:cNvSpPr>
          <p:nvPr>
            <p:ph idx="1"/>
          </p:nvPr>
        </p:nvSpPr>
        <p:spPr>
          <a:xfrm>
            <a:off x="18365898" y="4146734"/>
            <a:ext cx="21870323" cy="20466969"/>
          </a:xfrm>
        </p:spPr>
        <p:txBody>
          <a:bodyPr/>
          <a:lstStyle>
            <a:lvl1pPr>
              <a:defRPr sz="13438"/>
            </a:lvl1pPr>
            <a:lvl2pPr>
              <a:defRPr sz="11759"/>
            </a:lvl2pPr>
            <a:lvl3pPr>
              <a:defRPr sz="10079"/>
            </a:lvl3pPr>
            <a:lvl4pPr>
              <a:defRPr sz="8399"/>
            </a:lvl4pPr>
            <a:lvl5pPr>
              <a:defRPr sz="8399"/>
            </a:lvl5pPr>
            <a:lvl6pPr>
              <a:defRPr sz="8399"/>
            </a:lvl6pPr>
            <a:lvl7pPr>
              <a:defRPr sz="8399"/>
            </a:lvl7pPr>
            <a:lvl8pPr>
              <a:defRPr sz="8399"/>
            </a:lvl8pPr>
            <a:lvl9pPr>
              <a:defRPr sz="8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75671" y="8640127"/>
            <a:ext cx="13933330" cy="16006905"/>
          </a:xfrm>
        </p:spPr>
        <p:txBody>
          <a:bodyPr/>
          <a:lstStyle>
            <a:lvl1pPr marL="0" indent="0">
              <a:buNone/>
              <a:defRPr sz="6719"/>
            </a:lvl1pPr>
            <a:lvl2pPr marL="1920011" indent="0">
              <a:buNone/>
              <a:defRPr sz="5879"/>
            </a:lvl2pPr>
            <a:lvl3pPr marL="3840023" indent="0">
              <a:buNone/>
              <a:defRPr sz="5039"/>
            </a:lvl3pPr>
            <a:lvl4pPr marL="5760034" indent="0">
              <a:buNone/>
              <a:defRPr sz="4200"/>
            </a:lvl4pPr>
            <a:lvl5pPr marL="7680046" indent="0">
              <a:buNone/>
              <a:defRPr sz="4200"/>
            </a:lvl5pPr>
            <a:lvl6pPr marL="9600057" indent="0">
              <a:buNone/>
              <a:defRPr sz="4200"/>
            </a:lvl6pPr>
            <a:lvl7pPr marL="11520068" indent="0">
              <a:buNone/>
              <a:defRPr sz="4200"/>
            </a:lvl7pPr>
            <a:lvl8pPr marL="13440080" indent="0">
              <a:buNone/>
              <a:defRPr sz="4200"/>
            </a:lvl8pPr>
            <a:lvl9pPr marL="15360091"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F058B368-EC88-409C-947C-026648373DA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D47EA-B4A8-41D9-A09E-8D1240C42B4D}" type="slidenum">
              <a:rPr lang="en-US" smtClean="0"/>
              <a:t>‹#›</a:t>
            </a:fld>
            <a:endParaRPr lang="en-US"/>
          </a:p>
        </p:txBody>
      </p:sp>
    </p:spTree>
    <p:extLst>
      <p:ext uri="{BB962C8B-B14F-4D97-AF65-F5344CB8AC3E}">
        <p14:creationId xmlns:p14="http://schemas.microsoft.com/office/powerpoint/2010/main" val="433498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5671" y="1920028"/>
            <a:ext cx="13933330" cy="6720099"/>
          </a:xfrm>
        </p:spPr>
        <p:txBody>
          <a:bodyPr anchor="b"/>
          <a:lstStyle>
            <a:lvl1pPr>
              <a:defRPr sz="134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8365898" y="4146734"/>
            <a:ext cx="21870323" cy="20466969"/>
          </a:xfrm>
        </p:spPr>
        <p:txBody>
          <a:bodyPr anchor="t"/>
          <a:lstStyle>
            <a:lvl1pPr marL="0" indent="0">
              <a:buNone/>
              <a:defRPr sz="13438"/>
            </a:lvl1pPr>
            <a:lvl2pPr marL="1920011" indent="0">
              <a:buNone/>
              <a:defRPr sz="11759"/>
            </a:lvl2pPr>
            <a:lvl3pPr marL="3840023" indent="0">
              <a:buNone/>
              <a:defRPr sz="10079"/>
            </a:lvl3pPr>
            <a:lvl4pPr marL="5760034" indent="0">
              <a:buNone/>
              <a:defRPr sz="8399"/>
            </a:lvl4pPr>
            <a:lvl5pPr marL="7680046" indent="0">
              <a:buNone/>
              <a:defRPr sz="8399"/>
            </a:lvl5pPr>
            <a:lvl6pPr marL="9600057" indent="0">
              <a:buNone/>
              <a:defRPr sz="8399"/>
            </a:lvl6pPr>
            <a:lvl7pPr marL="11520068" indent="0">
              <a:buNone/>
              <a:defRPr sz="8399"/>
            </a:lvl7pPr>
            <a:lvl8pPr marL="13440080" indent="0">
              <a:buNone/>
              <a:defRPr sz="8399"/>
            </a:lvl8pPr>
            <a:lvl9pPr marL="15360091" indent="0">
              <a:buNone/>
              <a:defRPr sz="8399"/>
            </a:lvl9pPr>
          </a:lstStyle>
          <a:p>
            <a:r>
              <a:rPr lang="en-US"/>
              <a:t>Click icon to add picture</a:t>
            </a:r>
            <a:endParaRPr lang="en-US" dirty="0"/>
          </a:p>
        </p:txBody>
      </p:sp>
      <p:sp>
        <p:nvSpPr>
          <p:cNvPr id="4" name="Text Placeholder 3"/>
          <p:cNvSpPr>
            <a:spLocks noGrp="1"/>
          </p:cNvSpPr>
          <p:nvPr>
            <p:ph type="body" sz="half" idx="2"/>
          </p:nvPr>
        </p:nvSpPr>
        <p:spPr>
          <a:xfrm>
            <a:off x="2975671" y="8640127"/>
            <a:ext cx="13933330" cy="16006905"/>
          </a:xfrm>
        </p:spPr>
        <p:txBody>
          <a:bodyPr/>
          <a:lstStyle>
            <a:lvl1pPr marL="0" indent="0">
              <a:buNone/>
              <a:defRPr sz="6719"/>
            </a:lvl1pPr>
            <a:lvl2pPr marL="1920011" indent="0">
              <a:buNone/>
              <a:defRPr sz="5879"/>
            </a:lvl2pPr>
            <a:lvl3pPr marL="3840023" indent="0">
              <a:buNone/>
              <a:defRPr sz="5039"/>
            </a:lvl3pPr>
            <a:lvl4pPr marL="5760034" indent="0">
              <a:buNone/>
              <a:defRPr sz="4200"/>
            </a:lvl4pPr>
            <a:lvl5pPr marL="7680046" indent="0">
              <a:buNone/>
              <a:defRPr sz="4200"/>
            </a:lvl5pPr>
            <a:lvl6pPr marL="9600057" indent="0">
              <a:buNone/>
              <a:defRPr sz="4200"/>
            </a:lvl6pPr>
            <a:lvl7pPr marL="11520068" indent="0">
              <a:buNone/>
              <a:defRPr sz="4200"/>
            </a:lvl7pPr>
            <a:lvl8pPr marL="13440080" indent="0">
              <a:buNone/>
              <a:defRPr sz="4200"/>
            </a:lvl8pPr>
            <a:lvl9pPr marL="15360091"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F058B368-EC88-409C-947C-026648373DA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D47EA-B4A8-41D9-A09E-8D1240C42B4D}" type="slidenum">
              <a:rPr lang="en-US" smtClean="0"/>
              <a:t>‹#›</a:t>
            </a:fld>
            <a:endParaRPr lang="en-US"/>
          </a:p>
        </p:txBody>
      </p:sp>
    </p:spTree>
    <p:extLst>
      <p:ext uri="{BB962C8B-B14F-4D97-AF65-F5344CB8AC3E}">
        <p14:creationId xmlns:p14="http://schemas.microsoft.com/office/powerpoint/2010/main" val="3014159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0044" y="1533362"/>
            <a:ext cx="37260550" cy="55667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70044" y="7666780"/>
            <a:ext cx="37260550" cy="182736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70044" y="26693734"/>
            <a:ext cx="9720144" cy="1533356"/>
          </a:xfrm>
          <a:prstGeom prst="rect">
            <a:avLst/>
          </a:prstGeom>
        </p:spPr>
        <p:txBody>
          <a:bodyPr vert="horz" lIns="91440" tIns="45720" rIns="91440" bIns="45720" rtlCol="0" anchor="ctr"/>
          <a:lstStyle>
            <a:lvl1pPr algn="l">
              <a:defRPr sz="5039">
                <a:solidFill>
                  <a:schemeClr val="tx1">
                    <a:tint val="75000"/>
                  </a:schemeClr>
                </a:solidFill>
              </a:defRPr>
            </a:lvl1pPr>
          </a:lstStyle>
          <a:p>
            <a:fld id="{F058B368-EC88-409C-947C-026648373DA3}" type="datetimeFigureOut">
              <a:rPr lang="en-US" smtClean="0"/>
              <a:t>4/11/2021</a:t>
            </a:fld>
            <a:endParaRPr lang="en-US"/>
          </a:p>
        </p:txBody>
      </p:sp>
      <p:sp>
        <p:nvSpPr>
          <p:cNvPr id="5" name="Footer Placeholder 4"/>
          <p:cNvSpPr>
            <a:spLocks noGrp="1"/>
          </p:cNvSpPr>
          <p:nvPr>
            <p:ph type="ftr" sz="quarter" idx="3"/>
          </p:nvPr>
        </p:nvSpPr>
        <p:spPr>
          <a:xfrm>
            <a:off x="14310212" y="26693734"/>
            <a:ext cx="14580215" cy="1533356"/>
          </a:xfrm>
          <a:prstGeom prst="rect">
            <a:avLst/>
          </a:prstGeom>
        </p:spPr>
        <p:txBody>
          <a:bodyPr vert="horz" lIns="91440" tIns="45720" rIns="91440" bIns="45720" rtlCol="0" anchor="ctr"/>
          <a:lstStyle>
            <a:lvl1pPr algn="ctr">
              <a:defRPr sz="503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510450" y="26693734"/>
            <a:ext cx="9720144" cy="1533356"/>
          </a:xfrm>
          <a:prstGeom prst="rect">
            <a:avLst/>
          </a:prstGeom>
        </p:spPr>
        <p:txBody>
          <a:bodyPr vert="horz" lIns="91440" tIns="45720" rIns="91440" bIns="45720" rtlCol="0" anchor="ctr"/>
          <a:lstStyle>
            <a:lvl1pPr algn="r">
              <a:defRPr sz="5039">
                <a:solidFill>
                  <a:schemeClr val="tx1">
                    <a:tint val="75000"/>
                  </a:schemeClr>
                </a:solidFill>
              </a:defRPr>
            </a:lvl1pPr>
          </a:lstStyle>
          <a:p>
            <a:fld id="{FD0D47EA-B4A8-41D9-A09E-8D1240C42B4D}" type="slidenum">
              <a:rPr lang="en-US" smtClean="0"/>
              <a:t>‹#›</a:t>
            </a:fld>
            <a:endParaRPr lang="en-US"/>
          </a:p>
        </p:txBody>
      </p:sp>
    </p:spTree>
    <p:extLst>
      <p:ext uri="{BB962C8B-B14F-4D97-AF65-F5344CB8AC3E}">
        <p14:creationId xmlns:p14="http://schemas.microsoft.com/office/powerpoint/2010/main" val="14465606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840023" rtl="0" eaLnBrk="1" latinLnBrk="0" hangingPunct="1">
        <a:lnSpc>
          <a:spcPct val="90000"/>
        </a:lnSpc>
        <a:spcBef>
          <a:spcPct val="0"/>
        </a:spcBef>
        <a:buNone/>
        <a:defRPr sz="18478" kern="1200">
          <a:solidFill>
            <a:schemeClr val="tx1"/>
          </a:solidFill>
          <a:latin typeface="+mj-lt"/>
          <a:ea typeface="+mj-ea"/>
          <a:cs typeface="+mj-cs"/>
        </a:defRPr>
      </a:lvl1pPr>
    </p:titleStyle>
    <p:bodyStyle>
      <a:lvl1pPr marL="960006" indent="-960006" algn="l" defTabSz="3840023" rtl="0" eaLnBrk="1" latinLnBrk="0" hangingPunct="1">
        <a:lnSpc>
          <a:spcPct val="90000"/>
        </a:lnSpc>
        <a:spcBef>
          <a:spcPts val="4200"/>
        </a:spcBef>
        <a:buFont typeface="Arial" panose="020B0604020202020204" pitchFamily="34" charset="0"/>
        <a:buChar char="•"/>
        <a:defRPr sz="11759" kern="1200">
          <a:solidFill>
            <a:schemeClr val="tx1"/>
          </a:solidFill>
          <a:latin typeface="+mn-lt"/>
          <a:ea typeface="+mn-ea"/>
          <a:cs typeface="+mn-cs"/>
        </a:defRPr>
      </a:lvl1pPr>
      <a:lvl2pPr marL="2880017" indent="-960006" algn="l" defTabSz="3840023" rtl="0" eaLnBrk="1" latinLnBrk="0" hangingPunct="1">
        <a:lnSpc>
          <a:spcPct val="90000"/>
        </a:lnSpc>
        <a:spcBef>
          <a:spcPts val="2100"/>
        </a:spcBef>
        <a:buFont typeface="Arial" panose="020B0604020202020204" pitchFamily="34" charset="0"/>
        <a:buChar char="•"/>
        <a:defRPr sz="10079" kern="1200">
          <a:solidFill>
            <a:schemeClr val="tx1"/>
          </a:solidFill>
          <a:latin typeface="+mn-lt"/>
          <a:ea typeface="+mn-ea"/>
          <a:cs typeface="+mn-cs"/>
        </a:defRPr>
      </a:lvl2pPr>
      <a:lvl3pPr marL="4800029" indent="-960006" algn="l" defTabSz="3840023" rtl="0" eaLnBrk="1" latinLnBrk="0" hangingPunct="1">
        <a:lnSpc>
          <a:spcPct val="90000"/>
        </a:lnSpc>
        <a:spcBef>
          <a:spcPts val="2100"/>
        </a:spcBef>
        <a:buFont typeface="Arial" panose="020B0604020202020204" pitchFamily="34" charset="0"/>
        <a:buChar char="•"/>
        <a:defRPr sz="8399" kern="1200">
          <a:solidFill>
            <a:schemeClr val="tx1"/>
          </a:solidFill>
          <a:latin typeface="+mn-lt"/>
          <a:ea typeface="+mn-ea"/>
          <a:cs typeface="+mn-cs"/>
        </a:defRPr>
      </a:lvl3pPr>
      <a:lvl4pPr marL="6720040"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4pPr>
      <a:lvl5pPr marL="8640051"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5pPr>
      <a:lvl6pPr marL="10560063"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6pPr>
      <a:lvl7pPr marL="12480074"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7pPr>
      <a:lvl8pPr marL="14400086"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8pPr>
      <a:lvl9pPr marL="16320097"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9pPr>
    </p:bodyStyle>
    <p:otherStyle>
      <a:defPPr>
        <a:defRPr lang="en-US"/>
      </a:defPPr>
      <a:lvl1pPr marL="0" algn="l" defTabSz="3840023" rtl="0" eaLnBrk="1" latinLnBrk="0" hangingPunct="1">
        <a:defRPr sz="7559" kern="1200">
          <a:solidFill>
            <a:schemeClr val="tx1"/>
          </a:solidFill>
          <a:latin typeface="+mn-lt"/>
          <a:ea typeface="+mn-ea"/>
          <a:cs typeface="+mn-cs"/>
        </a:defRPr>
      </a:lvl1pPr>
      <a:lvl2pPr marL="1920011" algn="l" defTabSz="3840023" rtl="0" eaLnBrk="1" latinLnBrk="0" hangingPunct="1">
        <a:defRPr sz="7559" kern="1200">
          <a:solidFill>
            <a:schemeClr val="tx1"/>
          </a:solidFill>
          <a:latin typeface="+mn-lt"/>
          <a:ea typeface="+mn-ea"/>
          <a:cs typeface="+mn-cs"/>
        </a:defRPr>
      </a:lvl2pPr>
      <a:lvl3pPr marL="3840023" algn="l" defTabSz="3840023" rtl="0" eaLnBrk="1" latinLnBrk="0" hangingPunct="1">
        <a:defRPr sz="7559" kern="1200">
          <a:solidFill>
            <a:schemeClr val="tx1"/>
          </a:solidFill>
          <a:latin typeface="+mn-lt"/>
          <a:ea typeface="+mn-ea"/>
          <a:cs typeface="+mn-cs"/>
        </a:defRPr>
      </a:lvl3pPr>
      <a:lvl4pPr marL="5760034" algn="l" defTabSz="3840023" rtl="0" eaLnBrk="1" latinLnBrk="0" hangingPunct="1">
        <a:defRPr sz="7559" kern="1200">
          <a:solidFill>
            <a:schemeClr val="tx1"/>
          </a:solidFill>
          <a:latin typeface="+mn-lt"/>
          <a:ea typeface="+mn-ea"/>
          <a:cs typeface="+mn-cs"/>
        </a:defRPr>
      </a:lvl4pPr>
      <a:lvl5pPr marL="7680046" algn="l" defTabSz="3840023" rtl="0" eaLnBrk="1" latinLnBrk="0" hangingPunct="1">
        <a:defRPr sz="7559" kern="1200">
          <a:solidFill>
            <a:schemeClr val="tx1"/>
          </a:solidFill>
          <a:latin typeface="+mn-lt"/>
          <a:ea typeface="+mn-ea"/>
          <a:cs typeface="+mn-cs"/>
        </a:defRPr>
      </a:lvl5pPr>
      <a:lvl6pPr marL="9600057" algn="l" defTabSz="3840023" rtl="0" eaLnBrk="1" latinLnBrk="0" hangingPunct="1">
        <a:defRPr sz="7559" kern="1200">
          <a:solidFill>
            <a:schemeClr val="tx1"/>
          </a:solidFill>
          <a:latin typeface="+mn-lt"/>
          <a:ea typeface="+mn-ea"/>
          <a:cs typeface="+mn-cs"/>
        </a:defRPr>
      </a:lvl6pPr>
      <a:lvl7pPr marL="11520068" algn="l" defTabSz="3840023" rtl="0" eaLnBrk="1" latinLnBrk="0" hangingPunct="1">
        <a:defRPr sz="7559" kern="1200">
          <a:solidFill>
            <a:schemeClr val="tx1"/>
          </a:solidFill>
          <a:latin typeface="+mn-lt"/>
          <a:ea typeface="+mn-ea"/>
          <a:cs typeface="+mn-cs"/>
        </a:defRPr>
      </a:lvl7pPr>
      <a:lvl8pPr marL="13440080" algn="l" defTabSz="3840023" rtl="0" eaLnBrk="1" latinLnBrk="0" hangingPunct="1">
        <a:defRPr sz="7559" kern="1200">
          <a:solidFill>
            <a:schemeClr val="tx1"/>
          </a:solidFill>
          <a:latin typeface="+mn-lt"/>
          <a:ea typeface="+mn-ea"/>
          <a:cs typeface="+mn-cs"/>
        </a:defRPr>
      </a:lvl8pPr>
      <a:lvl9pPr marL="15360091" algn="l" defTabSz="3840023" rtl="0" eaLnBrk="1" latinLnBrk="0" hangingPunct="1">
        <a:defRPr sz="75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B98AB0-8FF0-499A-A893-97FEDCE4DA42}"/>
              </a:ext>
            </a:extLst>
          </p:cNvPr>
          <p:cNvSpPr/>
          <p:nvPr/>
        </p:nvSpPr>
        <p:spPr>
          <a:xfrm>
            <a:off x="1447750" y="1558707"/>
            <a:ext cx="12960000" cy="14400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8" dirty="0"/>
          </a:p>
        </p:txBody>
      </p:sp>
      <p:sp>
        <p:nvSpPr>
          <p:cNvPr id="5" name="Rectangle 4">
            <a:extLst>
              <a:ext uri="{FF2B5EF4-FFF2-40B4-BE49-F238E27FC236}">
                <a16:creationId xmlns:a16="http://schemas.microsoft.com/office/drawing/2014/main" id="{F707CC50-F82D-4531-91AB-8480416319A4}"/>
              </a:ext>
            </a:extLst>
          </p:cNvPr>
          <p:cNvSpPr/>
          <p:nvPr/>
        </p:nvSpPr>
        <p:spPr>
          <a:xfrm>
            <a:off x="14509433" y="1558707"/>
            <a:ext cx="6480000" cy="14400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8" dirty="0"/>
          </a:p>
        </p:txBody>
      </p:sp>
      <p:sp>
        <p:nvSpPr>
          <p:cNvPr id="6" name="Rectangle 5">
            <a:extLst>
              <a:ext uri="{FF2B5EF4-FFF2-40B4-BE49-F238E27FC236}">
                <a16:creationId xmlns:a16="http://schemas.microsoft.com/office/drawing/2014/main" id="{C10A45ED-A88D-499E-8CA1-C80D5FE21A04}"/>
              </a:ext>
            </a:extLst>
          </p:cNvPr>
          <p:cNvSpPr/>
          <p:nvPr/>
        </p:nvSpPr>
        <p:spPr>
          <a:xfrm rot="16200000">
            <a:off x="-5043097" y="8076340"/>
            <a:ext cx="14400000" cy="13647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62ABF8B-C0F1-4125-8E62-734CC84FA77B}"/>
              </a:ext>
            </a:extLst>
          </p:cNvPr>
          <p:cNvSpPr/>
          <p:nvPr/>
        </p:nvSpPr>
        <p:spPr>
          <a:xfrm rot="16200000">
            <a:off x="1121292" y="8076341"/>
            <a:ext cx="14400000" cy="13647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BE2B53A-91A8-4EE7-8A5A-356A8B1137F6}"/>
              </a:ext>
            </a:extLst>
          </p:cNvPr>
          <p:cNvSpPr/>
          <p:nvPr/>
        </p:nvSpPr>
        <p:spPr>
          <a:xfrm rot="16200000">
            <a:off x="6528066" y="8076340"/>
            <a:ext cx="14400000" cy="13647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FAC5CA0-1094-4F66-9C7A-5D199D5E67C6}"/>
              </a:ext>
            </a:extLst>
          </p:cNvPr>
          <p:cNvSpPr/>
          <p:nvPr/>
        </p:nvSpPr>
        <p:spPr>
          <a:xfrm rot="16200000">
            <a:off x="7889627" y="8076340"/>
            <a:ext cx="14400000" cy="13647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B932274-EF43-44E9-A547-32DB638D22FD}"/>
              </a:ext>
            </a:extLst>
          </p:cNvPr>
          <p:cNvSpPr/>
          <p:nvPr/>
        </p:nvSpPr>
        <p:spPr>
          <a:xfrm rot="16200000">
            <a:off x="13280400" y="8076340"/>
            <a:ext cx="14400000" cy="13647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9D0ABEC-67FB-4918-A045-DAACDB9E9F50}"/>
              </a:ext>
            </a:extLst>
          </p:cNvPr>
          <p:cNvSpPr/>
          <p:nvPr/>
        </p:nvSpPr>
        <p:spPr>
          <a:xfrm>
            <a:off x="1424114" y="15961883"/>
            <a:ext cx="12960794" cy="720000"/>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42EA643-D1F5-4EE1-BA0F-8E97D0EA230C}"/>
              </a:ext>
            </a:extLst>
          </p:cNvPr>
          <p:cNvSpPr/>
          <p:nvPr/>
        </p:nvSpPr>
        <p:spPr>
          <a:xfrm>
            <a:off x="1507713" y="1558707"/>
            <a:ext cx="12960794" cy="720000"/>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92EC246-0155-494F-90AF-D464A09CFC75}"/>
              </a:ext>
            </a:extLst>
          </p:cNvPr>
          <p:cNvSpPr/>
          <p:nvPr/>
        </p:nvSpPr>
        <p:spPr>
          <a:xfrm>
            <a:off x="14676430" y="1558707"/>
            <a:ext cx="6480000" cy="720000"/>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09CD003-C42E-4036-B403-E2F46F463681}"/>
              </a:ext>
            </a:extLst>
          </p:cNvPr>
          <p:cNvSpPr/>
          <p:nvPr/>
        </p:nvSpPr>
        <p:spPr>
          <a:xfrm>
            <a:off x="14630558" y="15950479"/>
            <a:ext cx="6542881" cy="781433"/>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2BAE01D-72E8-47AE-BD6F-AB84E77232C9}"/>
              </a:ext>
            </a:extLst>
          </p:cNvPr>
          <p:cNvSpPr/>
          <p:nvPr/>
        </p:nvSpPr>
        <p:spPr>
          <a:xfrm rot="16200000">
            <a:off x="-143142" y="4053497"/>
            <a:ext cx="5040000" cy="1364734"/>
          </a:xfrm>
          <a:prstGeom prst="rect">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3405192-DD0C-4826-AC46-53DFCC7549E7}"/>
              </a:ext>
            </a:extLst>
          </p:cNvPr>
          <p:cNvSpPr/>
          <p:nvPr/>
        </p:nvSpPr>
        <p:spPr>
          <a:xfrm rot="16200000">
            <a:off x="-180080" y="12735382"/>
            <a:ext cx="5200543" cy="1364734"/>
          </a:xfrm>
          <a:prstGeom prst="rect">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A2420FB-08F5-466E-9454-993B4A2CBA23}"/>
              </a:ext>
            </a:extLst>
          </p:cNvPr>
          <p:cNvSpPr/>
          <p:nvPr/>
        </p:nvSpPr>
        <p:spPr>
          <a:xfrm rot="16200000">
            <a:off x="17785945" y="4136240"/>
            <a:ext cx="4904713" cy="1364734"/>
          </a:xfrm>
          <a:prstGeom prst="rect">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6A856C3-6AD9-47D4-856A-8ABBABCC8DDD}"/>
              </a:ext>
            </a:extLst>
          </p:cNvPr>
          <p:cNvSpPr/>
          <p:nvPr/>
        </p:nvSpPr>
        <p:spPr>
          <a:xfrm rot="16200000">
            <a:off x="17764756" y="12843714"/>
            <a:ext cx="4904713" cy="1364734"/>
          </a:xfrm>
          <a:prstGeom prst="rect">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5" name="Rectangle: Rounded Corners 34">
            <a:extLst>
              <a:ext uri="{FF2B5EF4-FFF2-40B4-BE49-F238E27FC236}">
                <a16:creationId xmlns:a16="http://schemas.microsoft.com/office/drawing/2014/main" id="{CCC240C6-E578-4D35-B581-CA1DFDBE3C4E}"/>
              </a:ext>
            </a:extLst>
          </p:cNvPr>
          <p:cNvSpPr/>
          <p:nvPr/>
        </p:nvSpPr>
        <p:spPr>
          <a:xfrm>
            <a:off x="13708377" y="2486618"/>
            <a:ext cx="2084807" cy="1335663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Tie Board (2x6)</a:t>
            </a:r>
            <a:endParaRPr lang="en-US" sz="1100" dirty="0"/>
          </a:p>
        </p:txBody>
      </p:sp>
      <p:sp>
        <p:nvSpPr>
          <p:cNvPr id="36" name="TextBox 35">
            <a:extLst>
              <a:ext uri="{FF2B5EF4-FFF2-40B4-BE49-F238E27FC236}">
                <a16:creationId xmlns:a16="http://schemas.microsoft.com/office/drawing/2014/main" id="{E2EDD5B8-382F-47CE-82B6-F37C1BD22BB7}"/>
              </a:ext>
            </a:extLst>
          </p:cNvPr>
          <p:cNvSpPr txBox="1"/>
          <p:nvPr/>
        </p:nvSpPr>
        <p:spPr>
          <a:xfrm>
            <a:off x="26498487" y="836726"/>
            <a:ext cx="16376713" cy="10064294"/>
          </a:xfrm>
          <a:prstGeom prst="rect">
            <a:avLst/>
          </a:prstGeom>
          <a:noFill/>
        </p:spPr>
        <p:txBody>
          <a:bodyPr wrap="square" rtlCol="0">
            <a:spAutoFit/>
          </a:bodyPr>
          <a:lstStyle/>
          <a:p>
            <a:pPr algn="ctr"/>
            <a:r>
              <a:rPr lang="en-US" sz="7200" dirty="0"/>
              <a:t>Left is 40wx36l cut down from 54x36. add cut ends to sides for cross support</a:t>
            </a:r>
          </a:p>
          <a:p>
            <a:pPr algn="ctr"/>
            <a:r>
              <a:rPr lang="en-US" sz="7200" dirty="0"/>
              <a:t>“Pinned” removeable legs at corners.</a:t>
            </a:r>
          </a:p>
          <a:p>
            <a:pPr algn="ctr"/>
            <a:r>
              <a:rPr lang="en-US" sz="7200" dirty="0"/>
              <a:t>Legs bolted and swing for storage, can have longer legs if back seats are ever fully removed.  Middle has transverse mounted 2x6 for legs (removable) that sit on the hard high-ridge line of floor </a:t>
            </a:r>
          </a:p>
          <a:p>
            <a:pPr algn="ctr"/>
            <a:endParaRPr lang="en-US" sz="7200" dirty="0"/>
          </a:p>
        </p:txBody>
      </p:sp>
      <p:sp>
        <p:nvSpPr>
          <p:cNvPr id="37" name="TextBox 36">
            <a:extLst>
              <a:ext uri="{FF2B5EF4-FFF2-40B4-BE49-F238E27FC236}">
                <a16:creationId xmlns:a16="http://schemas.microsoft.com/office/drawing/2014/main" id="{47F865E9-CBD4-41E2-8C6A-5CEC0CE31C4D}"/>
              </a:ext>
            </a:extLst>
          </p:cNvPr>
          <p:cNvSpPr txBox="1"/>
          <p:nvPr/>
        </p:nvSpPr>
        <p:spPr>
          <a:xfrm>
            <a:off x="25340291" y="10866967"/>
            <a:ext cx="17860347" cy="6740307"/>
          </a:xfrm>
          <a:prstGeom prst="rect">
            <a:avLst/>
          </a:prstGeom>
          <a:noFill/>
        </p:spPr>
        <p:txBody>
          <a:bodyPr wrap="square" rtlCol="0">
            <a:spAutoFit/>
          </a:bodyPr>
          <a:lstStyle/>
          <a:p>
            <a:pPr algn="ctr"/>
            <a:r>
              <a:rPr lang="en-US" sz="7200" dirty="0"/>
              <a:t>Right is 44wx20 + 8” cut down from 54x36. Can add 8” cut pieces back with hinges, if needed</a:t>
            </a:r>
          </a:p>
          <a:p>
            <a:pPr algn="ctr"/>
            <a:r>
              <a:rPr lang="en-US" sz="7200" dirty="0"/>
              <a:t>Legs fold under for easier storage/transport </a:t>
            </a:r>
          </a:p>
          <a:p>
            <a:pPr algn="ctr"/>
            <a:r>
              <a:rPr lang="en-US" sz="7200" dirty="0"/>
              <a:t>Pinned at middle joint to 2x6 tie board.   Can add long legs to second make a table for use with cabin chairs or outside</a:t>
            </a:r>
          </a:p>
        </p:txBody>
      </p:sp>
      <p:grpSp>
        <p:nvGrpSpPr>
          <p:cNvPr id="48" name="Group 47">
            <a:extLst>
              <a:ext uri="{FF2B5EF4-FFF2-40B4-BE49-F238E27FC236}">
                <a16:creationId xmlns:a16="http://schemas.microsoft.com/office/drawing/2014/main" id="{5C8054EF-D153-4497-8483-38572E002113}"/>
              </a:ext>
            </a:extLst>
          </p:cNvPr>
          <p:cNvGrpSpPr/>
          <p:nvPr/>
        </p:nvGrpSpPr>
        <p:grpSpPr>
          <a:xfrm>
            <a:off x="7418041" y="1892821"/>
            <a:ext cx="5855022" cy="3163310"/>
            <a:chOff x="14489401" y="1067615"/>
            <a:chExt cx="4788156" cy="3163310"/>
          </a:xfrm>
        </p:grpSpPr>
        <p:sp>
          <p:nvSpPr>
            <p:cNvPr id="41" name="Oval 40">
              <a:extLst>
                <a:ext uri="{FF2B5EF4-FFF2-40B4-BE49-F238E27FC236}">
                  <a16:creationId xmlns:a16="http://schemas.microsoft.com/office/drawing/2014/main" id="{437B7090-9682-414E-AFE9-3491213124D9}"/>
                </a:ext>
              </a:extLst>
            </p:cNvPr>
            <p:cNvSpPr/>
            <p:nvPr/>
          </p:nvSpPr>
          <p:spPr>
            <a:xfrm rot="18819930">
              <a:off x="17218605" y="2171973"/>
              <a:ext cx="3163310" cy="9545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AFD01F6-63CB-4FE7-8A5D-146C59056E33}"/>
                </a:ext>
              </a:extLst>
            </p:cNvPr>
            <p:cNvSpPr/>
            <p:nvPr/>
          </p:nvSpPr>
          <p:spPr>
            <a:xfrm rot="2421432">
              <a:off x="14489401" y="2003530"/>
              <a:ext cx="4162405" cy="1117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127839A0-6803-4AAB-A6B8-86CA8E67AAE7}"/>
              </a:ext>
            </a:extLst>
          </p:cNvPr>
          <p:cNvSpPr txBox="1"/>
          <p:nvPr/>
        </p:nvSpPr>
        <p:spPr>
          <a:xfrm>
            <a:off x="751840" y="415083"/>
            <a:ext cx="23575137" cy="1200329"/>
          </a:xfrm>
          <a:prstGeom prst="rect">
            <a:avLst/>
          </a:prstGeom>
          <a:noFill/>
        </p:spPr>
        <p:txBody>
          <a:bodyPr wrap="square">
            <a:spAutoFit/>
          </a:bodyPr>
          <a:lstStyle/>
          <a:p>
            <a:r>
              <a:rPr lang="en-US" sz="7200" dirty="0"/>
              <a:t>56/64 long x 44 wide total size for wood,  carpet on sides/top</a:t>
            </a:r>
          </a:p>
        </p:txBody>
      </p:sp>
      <p:grpSp>
        <p:nvGrpSpPr>
          <p:cNvPr id="49" name="Group 48">
            <a:extLst>
              <a:ext uri="{FF2B5EF4-FFF2-40B4-BE49-F238E27FC236}">
                <a16:creationId xmlns:a16="http://schemas.microsoft.com/office/drawing/2014/main" id="{72003599-A886-4874-B31E-2256D686C866}"/>
              </a:ext>
            </a:extLst>
          </p:cNvPr>
          <p:cNvGrpSpPr/>
          <p:nvPr/>
        </p:nvGrpSpPr>
        <p:grpSpPr>
          <a:xfrm flipV="1">
            <a:off x="7694895" y="13245163"/>
            <a:ext cx="5190514" cy="3163310"/>
            <a:chOff x="14489401" y="1067615"/>
            <a:chExt cx="4788156" cy="3163310"/>
          </a:xfrm>
        </p:grpSpPr>
        <p:sp>
          <p:nvSpPr>
            <p:cNvPr id="50" name="Oval 49">
              <a:extLst>
                <a:ext uri="{FF2B5EF4-FFF2-40B4-BE49-F238E27FC236}">
                  <a16:creationId xmlns:a16="http://schemas.microsoft.com/office/drawing/2014/main" id="{ACD0E40A-679C-4C0F-8748-008EC28762F7}"/>
                </a:ext>
              </a:extLst>
            </p:cNvPr>
            <p:cNvSpPr/>
            <p:nvPr/>
          </p:nvSpPr>
          <p:spPr>
            <a:xfrm rot="18819930">
              <a:off x="17218605" y="2171973"/>
              <a:ext cx="3163310" cy="9545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E7A6BCC-23C3-43EA-B0E3-8A36F61D1FC9}"/>
                </a:ext>
              </a:extLst>
            </p:cNvPr>
            <p:cNvSpPr/>
            <p:nvPr/>
          </p:nvSpPr>
          <p:spPr>
            <a:xfrm rot="2421432">
              <a:off x="14489401" y="2003530"/>
              <a:ext cx="4162405" cy="1117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FE7BFFED-4AB7-4910-8250-AFAB4D7086FA}"/>
              </a:ext>
            </a:extLst>
          </p:cNvPr>
          <p:cNvSpPr/>
          <p:nvPr/>
        </p:nvSpPr>
        <p:spPr>
          <a:xfrm rot="16200000">
            <a:off x="11610141" y="4081718"/>
            <a:ext cx="3600000" cy="502473"/>
          </a:xfrm>
          <a:prstGeom prst="rect">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B80D3DFA-B828-41A9-BD8A-D9A9AC499C0F}"/>
              </a:ext>
            </a:extLst>
          </p:cNvPr>
          <p:cNvSpPr/>
          <p:nvPr/>
        </p:nvSpPr>
        <p:spPr>
          <a:xfrm rot="16200000">
            <a:off x="11584587" y="13795677"/>
            <a:ext cx="3600000" cy="502474"/>
          </a:xfrm>
          <a:prstGeom prst="rect">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14C6ED38-7251-4B97-9186-EBF88864FFC2}"/>
              </a:ext>
            </a:extLst>
          </p:cNvPr>
          <p:cNvGrpSpPr/>
          <p:nvPr/>
        </p:nvGrpSpPr>
        <p:grpSpPr>
          <a:xfrm>
            <a:off x="21648547" y="1495366"/>
            <a:ext cx="3645872" cy="15173205"/>
            <a:chOff x="29334293" y="1337041"/>
            <a:chExt cx="3645872" cy="15173205"/>
          </a:xfrm>
        </p:grpSpPr>
        <p:sp>
          <p:nvSpPr>
            <p:cNvPr id="43" name="Rectangle 42">
              <a:extLst>
                <a:ext uri="{FF2B5EF4-FFF2-40B4-BE49-F238E27FC236}">
                  <a16:creationId xmlns:a16="http://schemas.microsoft.com/office/drawing/2014/main" id="{54FE6E06-BC31-4869-8267-2BDBE0F70ABB}"/>
                </a:ext>
              </a:extLst>
            </p:cNvPr>
            <p:cNvSpPr/>
            <p:nvPr/>
          </p:nvSpPr>
          <p:spPr>
            <a:xfrm>
              <a:off x="29380165" y="1726951"/>
              <a:ext cx="3600000" cy="14400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8" dirty="0"/>
            </a:p>
          </p:txBody>
        </p:sp>
        <p:sp>
          <p:nvSpPr>
            <p:cNvPr id="44" name="Rectangle 43">
              <a:extLst>
                <a:ext uri="{FF2B5EF4-FFF2-40B4-BE49-F238E27FC236}">
                  <a16:creationId xmlns:a16="http://schemas.microsoft.com/office/drawing/2014/main" id="{D29A8C5A-E618-43CB-B18E-738C95F2C151}"/>
                </a:ext>
              </a:extLst>
            </p:cNvPr>
            <p:cNvSpPr/>
            <p:nvPr/>
          </p:nvSpPr>
          <p:spPr>
            <a:xfrm>
              <a:off x="29380165" y="1337041"/>
              <a:ext cx="3600000" cy="720000"/>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96B9C674-9BDC-417F-8711-C4393A6C55A3}"/>
                </a:ext>
              </a:extLst>
            </p:cNvPr>
            <p:cNvSpPr/>
            <p:nvPr/>
          </p:nvSpPr>
          <p:spPr>
            <a:xfrm>
              <a:off x="29334293" y="15728813"/>
              <a:ext cx="3600000" cy="781433"/>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48F40E85-7F30-4538-99CC-D053C8E5F1DE}"/>
              </a:ext>
            </a:extLst>
          </p:cNvPr>
          <p:cNvGrpSpPr/>
          <p:nvPr/>
        </p:nvGrpSpPr>
        <p:grpSpPr>
          <a:xfrm>
            <a:off x="-543628" y="18693367"/>
            <a:ext cx="26844490" cy="8120523"/>
            <a:chOff x="1389931" y="1628182"/>
            <a:chExt cx="26844490" cy="8120523"/>
          </a:xfrm>
        </p:grpSpPr>
        <p:grpSp>
          <p:nvGrpSpPr>
            <p:cNvPr id="47" name="Group 46">
              <a:extLst>
                <a:ext uri="{FF2B5EF4-FFF2-40B4-BE49-F238E27FC236}">
                  <a16:creationId xmlns:a16="http://schemas.microsoft.com/office/drawing/2014/main" id="{FD2E3737-9B3F-4AEC-BEA5-752EA4864E3B}"/>
                </a:ext>
              </a:extLst>
            </p:cNvPr>
            <p:cNvGrpSpPr/>
            <p:nvPr/>
          </p:nvGrpSpPr>
          <p:grpSpPr>
            <a:xfrm>
              <a:off x="3262816" y="3560198"/>
              <a:ext cx="12962683" cy="440736"/>
              <a:chOff x="8457965" y="3075480"/>
              <a:chExt cx="12962683" cy="440736"/>
            </a:xfrm>
          </p:grpSpPr>
          <p:sp>
            <p:nvSpPr>
              <p:cNvPr id="74" name="Rectangle 73">
                <a:extLst>
                  <a:ext uri="{FF2B5EF4-FFF2-40B4-BE49-F238E27FC236}">
                    <a16:creationId xmlns:a16="http://schemas.microsoft.com/office/drawing/2014/main" id="{09CE00F3-709E-46B9-A595-24EBE4A64AF2}"/>
                  </a:ext>
                </a:extLst>
              </p:cNvPr>
              <p:cNvSpPr/>
              <p:nvPr/>
            </p:nvSpPr>
            <p:spPr>
              <a:xfrm>
                <a:off x="8457965" y="3075480"/>
                <a:ext cx="12960000" cy="4407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8" dirty="0"/>
              </a:p>
            </p:txBody>
          </p:sp>
          <p:sp>
            <p:nvSpPr>
              <p:cNvPr id="75" name="Rectangle 74">
                <a:extLst>
                  <a:ext uri="{FF2B5EF4-FFF2-40B4-BE49-F238E27FC236}">
                    <a16:creationId xmlns:a16="http://schemas.microsoft.com/office/drawing/2014/main" id="{B9481098-5B5C-4D90-A337-F23B3EA8C5E6}"/>
                  </a:ext>
                </a:extLst>
              </p:cNvPr>
              <p:cNvSpPr/>
              <p:nvPr/>
            </p:nvSpPr>
            <p:spPr>
              <a:xfrm rot="16200000">
                <a:off x="9037999" y="2613481"/>
                <a:ext cx="440736" cy="13647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FAB60302-202B-4454-9942-D0B0F2EFB1C9}"/>
                  </a:ext>
                </a:extLst>
              </p:cNvPr>
              <p:cNvSpPr/>
              <p:nvPr/>
            </p:nvSpPr>
            <p:spPr>
              <a:xfrm rot="16200000">
                <a:off x="15111139" y="2613481"/>
                <a:ext cx="440736" cy="13647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18AA6E12-046A-40B5-A6A6-F3D6C6F559C3}"/>
                  </a:ext>
                </a:extLst>
              </p:cNvPr>
              <p:cNvSpPr/>
              <p:nvPr/>
            </p:nvSpPr>
            <p:spPr>
              <a:xfrm rot="16200000">
                <a:off x="20517913" y="2613481"/>
                <a:ext cx="440736" cy="13647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F58E65E9-E437-4B43-B7FE-F49AC41985C1}"/>
                </a:ext>
              </a:extLst>
            </p:cNvPr>
            <p:cNvGrpSpPr/>
            <p:nvPr/>
          </p:nvGrpSpPr>
          <p:grpSpPr>
            <a:xfrm>
              <a:off x="16368830" y="3481505"/>
              <a:ext cx="6480000" cy="440736"/>
              <a:chOff x="21478628" y="3320846"/>
              <a:chExt cx="6755507" cy="440736"/>
            </a:xfrm>
          </p:grpSpPr>
          <p:sp>
            <p:nvSpPr>
              <p:cNvPr id="71" name="Rectangle 70">
                <a:extLst>
                  <a:ext uri="{FF2B5EF4-FFF2-40B4-BE49-F238E27FC236}">
                    <a16:creationId xmlns:a16="http://schemas.microsoft.com/office/drawing/2014/main" id="{0B6E881D-33B2-4660-9466-072CE7545B06}"/>
                  </a:ext>
                </a:extLst>
              </p:cNvPr>
              <p:cNvSpPr/>
              <p:nvPr/>
            </p:nvSpPr>
            <p:spPr>
              <a:xfrm>
                <a:off x="21584262" y="3320846"/>
                <a:ext cx="6480000" cy="4407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8" dirty="0"/>
              </a:p>
            </p:txBody>
          </p:sp>
          <p:sp>
            <p:nvSpPr>
              <p:cNvPr id="72" name="Rectangle 71">
                <a:extLst>
                  <a:ext uri="{FF2B5EF4-FFF2-40B4-BE49-F238E27FC236}">
                    <a16:creationId xmlns:a16="http://schemas.microsoft.com/office/drawing/2014/main" id="{2E95273C-3950-4EA9-80AA-4DE1CFD61CFE}"/>
                  </a:ext>
                </a:extLst>
              </p:cNvPr>
              <p:cNvSpPr/>
              <p:nvPr/>
            </p:nvSpPr>
            <p:spPr>
              <a:xfrm rot="16200000">
                <a:off x="21940627" y="2858847"/>
                <a:ext cx="440736" cy="13647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71AB19C4-4CCD-4634-A713-6ABEF8CB58CE}"/>
                  </a:ext>
                </a:extLst>
              </p:cNvPr>
              <p:cNvSpPr/>
              <p:nvPr/>
            </p:nvSpPr>
            <p:spPr>
              <a:xfrm rot="16200000">
                <a:off x="27331400" y="2858847"/>
                <a:ext cx="440736" cy="13647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sp>
          <p:nvSpPr>
            <p:cNvPr id="54" name="Rectangle 53">
              <a:extLst>
                <a:ext uri="{FF2B5EF4-FFF2-40B4-BE49-F238E27FC236}">
                  <a16:creationId xmlns:a16="http://schemas.microsoft.com/office/drawing/2014/main" id="{FE8E167B-BAA1-45EB-9EC0-CE6E44C13922}"/>
                </a:ext>
              </a:extLst>
            </p:cNvPr>
            <p:cNvSpPr/>
            <p:nvPr/>
          </p:nvSpPr>
          <p:spPr>
            <a:xfrm>
              <a:off x="3200674" y="3703774"/>
              <a:ext cx="12960794" cy="720000"/>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75C3BD5-541F-4FE9-856C-DCF6441416F4}"/>
                </a:ext>
              </a:extLst>
            </p:cNvPr>
            <p:cNvSpPr/>
            <p:nvPr/>
          </p:nvSpPr>
          <p:spPr>
            <a:xfrm>
              <a:off x="16418719" y="3615335"/>
              <a:ext cx="6480000" cy="720000"/>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424A8DFD-C177-4050-9034-E9031A016895}"/>
                </a:ext>
              </a:extLst>
            </p:cNvPr>
            <p:cNvSpPr/>
            <p:nvPr/>
          </p:nvSpPr>
          <p:spPr>
            <a:xfrm rot="16200000">
              <a:off x="1661902" y="6353143"/>
              <a:ext cx="5040000" cy="1364734"/>
            </a:xfrm>
            <a:prstGeom prst="rect">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5400" dirty="0"/>
                <a:t>9.5” Leg</a:t>
              </a:r>
              <a:endParaRPr lang="en-US" sz="6000" dirty="0"/>
            </a:p>
          </p:txBody>
        </p:sp>
        <p:sp>
          <p:nvSpPr>
            <p:cNvPr id="57" name="Rectangle 56">
              <a:extLst>
                <a:ext uri="{FF2B5EF4-FFF2-40B4-BE49-F238E27FC236}">
                  <a16:creationId xmlns:a16="http://schemas.microsoft.com/office/drawing/2014/main" id="{59CAE166-80D1-436F-AE45-362ED5F3388F}"/>
                </a:ext>
              </a:extLst>
            </p:cNvPr>
            <p:cNvSpPr/>
            <p:nvPr/>
          </p:nvSpPr>
          <p:spPr>
            <a:xfrm rot="16200000">
              <a:off x="19769764" y="6098222"/>
              <a:ext cx="4904713" cy="1364734"/>
            </a:xfrm>
            <a:prstGeom prst="rect">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5400" dirty="0"/>
                <a:t>13.5” leg</a:t>
              </a:r>
            </a:p>
          </p:txBody>
        </p:sp>
        <p:sp>
          <p:nvSpPr>
            <p:cNvPr id="58" name="Rectangle 57">
              <a:extLst>
                <a:ext uri="{FF2B5EF4-FFF2-40B4-BE49-F238E27FC236}">
                  <a16:creationId xmlns:a16="http://schemas.microsoft.com/office/drawing/2014/main" id="{1BAE97AB-DF79-468A-A440-E3AF95AA7E0F}"/>
                </a:ext>
              </a:extLst>
            </p:cNvPr>
            <p:cNvSpPr/>
            <p:nvPr/>
          </p:nvSpPr>
          <p:spPr>
            <a:xfrm rot="16200000">
              <a:off x="12620143" y="6443980"/>
              <a:ext cx="4904714" cy="701912"/>
            </a:xfrm>
            <a:prstGeom prst="rect">
              <a:avLst/>
            </a:prstGeom>
            <a:solidFill>
              <a:schemeClr val="accent4">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0" dirty="0"/>
                <a:t>10.25” </a:t>
              </a:r>
              <a:r>
                <a:rPr lang="en-US" sz="6000" dirty="0" err="1"/>
                <a:t>l;eg</a:t>
              </a:r>
              <a:endParaRPr lang="en-US" sz="6000" dirty="0"/>
            </a:p>
          </p:txBody>
        </p:sp>
        <p:grpSp>
          <p:nvGrpSpPr>
            <p:cNvPr id="59" name="Group 58">
              <a:extLst>
                <a:ext uri="{FF2B5EF4-FFF2-40B4-BE49-F238E27FC236}">
                  <a16:creationId xmlns:a16="http://schemas.microsoft.com/office/drawing/2014/main" id="{C719BBD6-B36E-42A7-BF13-CFFEB0F22EFE}"/>
                </a:ext>
              </a:extLst>
            </p:cNvPr>
            <p:cNvGrpSpPr/>
            <p:nvPr/>
          </p:nvGrpSpPr>
          <p:grpSpPr>
            <a:xfrm>
              <a:off x="11430808" y="4091730"/>
              <a:ext cx="2505678" cy="5656975"/>
              <a:chOff x="16596802" y="1574031"/>
              <a:chExt cx="2505678" cy="2571536"/>
            </a:xfrm>
          </p:grpSpPr>
          <p:sp>
            <p:nvSpPr>
              <p:cNvPr id="69" name="Oval 68">
                <a:extLst>
                  <a:ext uri="{FF2B5EF4-FFF2-40B4-BE49-F238E27FC236}">
                    <a16:creationId xmlns:a16="http://schemas.microsoft.com/office/drawing/2014/main" id="{B03580CF-0D5F-4984-BFFF-B3CD8FD40021}"/>
                  </a:ext>
                </a:extLst>
              </p:cNvPr>
              <p:cNvSpPr/>
              <p:nvPr/>
            </p:nvSpPr>
            <p:spPr>
              <a:xfrm rot="17569832">
                <a:off x="17573459" y="2616546"/>
                <a:ext cx="2571536" cy="4865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34C4029D-4EA3-43DA-86C3-B6ECBCA3B3FC}"/>
                  </a:ext>
                </a:extLst>
              </p:cNvPr>
              <p:cNvSpPr/>
              <p:nvPr/>
            </p:nvSpPr>
            <p:spPr>
              <a:xfrm rot="4205632" flipV="1">
                <a:off x="15623361" y="2624206"/>
                <a:ext cx="2470268" cy="5233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DA5C096C-E976-41C3-B093-1E37CE35AFC4}"/>
                </a:ext>
              </a:extLst>
            </p:cNvPr>
            <p:cNvSpPr txBox="1"/>
            <p:nvPr/>
          </p:nvSpPr>
          <p:spPr>
            <a:xfrm>
              <a:off x="3499535" y="1628182"/>
              <a:ext cx="24734886" cy="1200329"/>
            </a:xfrm>
            <a:prstGeom prst="rect">
              <a:avLst/>
            </a:prstGeom>
            <a:noFill/>
          </p:spPr>
          <p:txBody>
            <a:bodyPr wrap="square">
              <a:spAutoFit/>
            </a:bodyPr>
            <a:lstStyle/>
            <a:p>
              <a:r>
                <a:rPr lang="en-US" sz="7200" dirty="0"/>
                <a:t>56 long x 44 wide total size. If 8” hinge piece added then 64”</a:t>
              </a:r>
            </a:p>
          </p:txBody>
        </p:sp>
        <p:sp>
          <p:nvSpPr>
            <p:cNvPr id="61" name="TextBox 60">
              <a:extLst>
                <a:ext uri="{FF2B5EF4-FFF2-40B4-BE49-F238E27FC236}">
                  <a16:creationId xmlns:a16="http://schemas.microsoft.com/office/drawing/2014/main" id="{F102EF34-1C9E-4438-9CA1-3C092425E5F7}"/>
                </a:ext>
              </a:extLst>
            </p:cNvPr>
            <p:cNvSpPr txBox="1"/>
            <p:nvPr/>
          </p:nvSpPr>
          <p:spPr>
            <a:xfrm>
              <a:off x="1389931" y="2468816"/>
              <a:ext cx="24538389" cy="1200329"/>
            </a:xfrm>
            <a:prstGeom prst="rect">
              <a:avLst/>
            </a:prstGeom>
            <a:noFill/>
          </p:spPr>
          <p:txBody>
            <a:bodyPr wrap="square" rtlCol="0">
              <a:spAutoFit/>
            </a:bodyPr>
            <a:lstStyle/>
            <a:p>
              <a:pPr algn="ctr"/>
              <a:r>
                <a:rPr lang="en-US" sz="7200" dirty="0"/>
                <a:t>36                                                     20</a:t>
              </a:r>
            </a:p>
          </p:txBody>
        </p:sp>
        <p:sp>
          <p:nvSpPr>
            <p:cNvPr id="62" name="Rectangle 61">
              <a:extLst>
                <a:ext uri="{FF2B5EF4-FFF2-40B4-BE49-F238E27FC236}">
                  <a16:creationId xmlns:a16="http://schemas.microsoft.com/office/drawing/2014/main" id="{007C4271-3051-467E-A7A6-846A0AD6ED44}"/>
                </a:ext>
              </a:extLst>
            </p:cNvPr>
            <p:cNvSpPr/>
            <p:nvPr/>
          </p:nvSpPr>
          <p:spPr>
            <a:xfrm>
              <a:off x="15412612" y="4259830"/>
              <a:ext cx="2160000" cy="5596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A74CF3C5-3A5F-4488-8959-A233DDBBEA3E}"/>
                </a:ext>
              </a:extLst>
            </p:cNvPr>
            <p:cNvSpPr txBox="1"/>
            <p:nvPr/>
          </p:nvSpPr>
          <p:spPr>
            <a:xfrm>
              <a:off x="6698639" y="5780495"/>
              <a:ext cx="5264372" cy="2862322"/>
            </a:xfrm>
            <a:prstGeom prst="rect">
              <a:avLst/>
            </a:prstGeom>
            <a:noFill/>
          </p:spPr>
          <p:txBody>
            <a:bodyPr wrap="square">
              <a:spAutoFit/>
            </a:bodyPr>
            <a:lstStyle/>
            <a:p>
              <a:r>
                <a:rPr lang="en-US" sz="6000" dirty="0"/>
                <a:t>Optional </a:t>
              </a:r>
            </a:p>
            <a:p>
              <a:r>
                <a:rPr lang="en-US" sz="6000" dirty="0"/>
                <a:t>Ties to seat </a:t>
              </a:r>
            </a:p>
            <a:p>
              <a:r>
                <a:rPr lang="en-US" sz="6000" dirty="0"/>
                <a:t>holders on floor</a:t>
              </a:r>
            </a:p>
          </p:txBody>
        </p:sp>
        <p:grpSp>
          <p:nvGrpSpPr>
            <p:cNvPr id="64" name="Group 63">
              <a:extLst>
                <a:ext uri="{FF2B5EF4-FFF2-40B4-BE49-F238E27FC236}">
                  <a16:creationId xmlns:a16="http://schemas.microsoft.com/office/drawing/2014/main" id="{5C8063B8-5925-464F-A549-F305A5666F1D}"/>
                </a:ext>
              </a:extLst>
            </p:cNvPr>
            <p:cNvGrpSpPr/>
            <p:nvPr/>
          </p:nvGrpSpPr>
          <p:grpSpPr>
            <a:xfrm rot="1644411">
              <a:off x="22967355" y="4171680"/>
              <a:ext cx="3653858" cy="964522"/>
              <a:chOff x="28355753" y="3488388"/>
              <a:chExt cx="3653858" cy="964522"/>
            </a:xfrm>
          </p:grpSpPr>
          <p:grpSp>
            <p:nvGrpSpPr>
              <p:cNvPr id="65" name="Group 64">
                <a:extLst>
                  <a:ext uri="{FF2B5EF4-FFF2-40B4-BE49-F238E27FC236}">
                    <a16:creationId xmlns:a16="http://schemas.microsoft.com/office/drawing/2014/main" id="{7A1F61E0-F9D2-497D-BF0C-633E0FF8648B}"/>
                  </a:ext>
                </a:extLst>
              </p:cNvPr>
              <p:cNvGrpSpPr/>
              <p:nvPr/>
            </p:nvGrpSpPr>
            <p:grpSpPr>
              <a:xfrm>
                <a:off x="28355753" y="3488388"/>
                <a:ext cx="3600000" cy="440736"/>
                <a:chOff x="21584262" y="3320846"/>
                <a:chExt cx="6649873" cy="440736"/>
              </a:xfrm>
            </p:grpSpPr>
            <p:sp>
              <p:nvSpPr>
                <p:cNvPr id="67" name="Rectangle 66">
                  <a:extLst>
                    <a:ext uri="{FF2B5EF4-FFF2-40B4-BE49-F238E27FC236}">
                      <a16:creationId xmlns:a16="http://schemas.microsoft.com/office/drawing/2014/main" id="{75BDF1A1-F242-438B-922D-84327A297620}"/>
                    </a:ext>
                  </a:extLst>
                </p:cNvPr>
                <p:cNvSpPr/>
                <p:nvPr/>
              </p:nvSpPr>
              <p:spPr>
                <a:xfrm>
                  <a:off x="21584262" y="3320846"/>
                  <a:ext cx="6480000" cy="4407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8" dirty="0"/>
                </a:p>
              </p:txBody>
            </p:sp>
            <p:sp>
              <p:nvSpPr>
                <p:cNvPr id="68" name="Rectangle 67">
                  <a:extLst>
                    <a:ext uri="{FF2B5EF4-FFF2-40B4-BE49-F238E27FC236}">
                      <a16:creationId xmlns:a16="http://schemas.microsoft.com/office/drawing/2014/main" id="{7D25A2B7-6D45-4A6C-ABE9-9FF385B374FF}"/>
                    </a:ext>
                  </a:extLst>
                </p:cNvPr>
                <p:cNvSpPr/>
                <p:nvPr/>
              </p:nvSpPr>
              <p:spPr>
                <a:xfrm rot="16200000">
                  <a:off x="27331400" y="2858847"/>
                  <a:ext cx="440736" cy="13647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sp>
            <p:nvSpPr>
              <p:cNvPr id="66" name="Rectangle 65">
                <a:extLst>
                  <a:ext uri="{FF2B5EF4-FFF2-40B4-BE49-F238E27FC236}">
                    <a16:creationId xmlns:a16="http://schemas.microsoft.com/office/drawing/2014/main" id="{19251BCD-1FD3-43BA-B3EC-571DA8A49683}"/>
                  </a:ext>
                </a:extLst>
              </p:cNvPr>
              <p:cNvSpPr/>
              <p:nvPr/>
            </p:nvSpPr>
            <p:spPr>
              <a:xfrm>
                <a:off x="28409611" y="3732910"/>
                <a:ext cx="3600000" cy="720000"/>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grpSp>
        <p:nvGrpSpPr>
          <p:cNvPr id="78" name="Group 77">
            <a:extLst>
              <a:ext uri="{FF2B5EF4-FFF2-40B4-BE49-F238E27FC236}">
                <a16:creationId xmlns:a16="http://schemas.microsoft.com/office/drawing/2014/main" id="{A90279FE-124B-4C73-B920-61ED549EAA89}"/>
              </a:ext>
            </a:extLst>
          </p:cNvPr>
          <p:cNvGrpSpPr/>
          <p:nvPr/>
        </p:nvGrpSpPr>
        <p:grpSpPr>
          <a:xfrm>
            <a:off x="26809658" y="19339348"/>
            <a:ext cx="15350781" cy="9229853"/>
            <a:chOff x="3039154" y="13863499"/>
            <a:chExt cx="15350781" cy="9229853"/>
          </a:xfrm>
        </p:grpSpPr>
        <p:grpSp>
          <p:nvGrpSpPr>
            <p:cNvPr id="79" name="Group 78">
              <a:extLst>
                <a:ext uri="{FF2B5EF4-FFF2-40B4-BE49-F238E27FC236}">
                  <a16:creationId xmlns:a16="http://schemas.microsoft.com/office/drawing/2014/main" id="{59D15931-DB01-4878-A1B6-A7719D853257}"/>
                </a:ext>
              </a:extLst>
            </p:cNvPr>
            <p:cNvGrpSpPr/>
            <p:nvPr/>
          </p:nvGrpSpPr>
          <p:grpSpPr>
            <a:xfrm>
              <a:off x="3080631" y="15519700"/>
              <a:ext cx="12962683" cy="440736"/>
              <a:chOff x="8457965" y="3075480"/>
              <a:chExt cx="12962683" cy="440736"/>
            </a:xfrm>
          </p:grpSpPr>
          <p:sp>
            <p:nvSpPr>
              <p:cNvPr id="94" name="Rectangle 93">
                <a:extLst>
                  <a:ext uri="{FF2B5EF4-FFF2-40B4-BE49-F238E27FC236}">
                    <a16:creationId xmlns:a16="http://schemas.microsoft.com/office/drawing/2014/main" id="{F1F041C9-233F-4B99-B46E-5707D6F86B2A}"/>
                  </a:ext>
                </a:extLst>
              </p:cNvPr>
              <p:cNvSpPr/>
              <p:nvPr/>
            </p:nvSpPr>
            <p:spPr>
              <a:xfrm>
                <a:off x="8457965" y="3075480"/>
                <a:ext cx="12960000" cy="4407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8" dirty="0"/>
              </a:p>
            </p:txBody>
          </p:sp>
          <p:sp>
            <p:nvSpPr>
              <p:cNvPr id="95" name="Rectangle 94">
                <a:extLst>
                  <a:ext uri="{FF2B5EF4-FFF2-40B4-BE49-F238E27FC236}">
                    <a16:creationId xmlns:a16="http://schemas.microsoft.com/office/drawing/2014/main" id="{5457C3B3-7ACD-445D-B2FC-4EA5FAE241D2}"/>
                  </a:ext>
                </a:extLst>
              </p:cNvPr>
              <p:cNvSpPr/>
              <p:nvPr/>
            </p:nvSpPr>
            <p:spPr>
              <a:xfrm rot="16200000">
                <a:off x="9037999" y="2613481"/>
                <a:ext cx="440736" cy="13647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82C3F126-D423-45F9-BFB2-F2040066FCC9}"/>
                  </a:ext>
                </a:extLst>
              </p:cNvPr>
              <p:cNvSpPr/>
              <p:nvPr/>
            </p:nvSpPr>
            <p:spPr>
              <a:xfrm rot="16200000">
                <a:off x="15111139" y="2613481"/>
                <a:ext cx="440736" cy="13647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6776AD99-678F-46FF-AB5A-429A7D7EED00}"/>
                  </a:ext>
                </a:extLst>
              </p:cNvPr>
              <p:cNvSpPr/>
              <p:nvPr/>
            </p:nvSpPr>
            <p:spPr>
              <a:xfrm rot="16200000">
                <a:off x="20517913" y="2613481"/>
                <a:ext cx="440736" cy="13647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sp>
          <p:nvSpPr>
            <p:cNvPr id="80" name="Rectangle 79">
              <a:extLst>
                <a:ext uri="{FF2B5EF4-FFF2-40B4-BE49-F238E27FC236}">
                  <a16:creationId xmlns:a16="http://schemas.microsoft.com/office/drawing/2014/main" id="{FFDEE8D5-06E0-43D6-9153-D778FF11F64C}"/>
                </a:ext>
              </a:extLst>
            </p:cNvPr>
            <p:cNvSpPr/>
            <p:nvPr/>
          </p:nvSpPr>
          <p:spPr>
            <a:xfrm>
              <a:off x="3039154" y="15723054"/>
              <a:ext cx="12960794" cy="720000"/>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967F2DBA-DF74-4399-8667-F58BB5A2E0C3}"/>
                </a:ext>
              </a:extLst>
            </p:cNvPr>
            <p:cNvSpPr/>
            <p:nvPr/>
          </p:nvSpPr>
          <p:spPr>
            <a:xfrm rot="16200000">
              <a:off x="1500382" y="18372423"/>
              <a:ext cx="5040000" cy="1364734"/>
            </a:xfrm>
            <a:prstGeom prst="rect">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nvGrpSpPr>
            <p:cNvPr id="82" name="Group 81">
              <a:extLst>
                <a:ext uri="{FF2B5EF4-FFF2-40B4-BE49-F238E27FC236}">
                  <a16:creationId xmlns:a16="http://schemas.microsoft.com/office/drawing/2014/main" id="{5B031BD8-FAA3-4046-9371-E32DBD49E73C}"/>
                </a:ext>
              </a:extLst>
            </p:cNvPr>
            <p:cNvGrpSpPr/>
            <p:nvPr/>
          </p:nvGrpSpPr>
          <p:grpSpPr>
            <a:xfrm>
              <a:off x="6493233" y="13863499"/>
              <a:ext cx="7200000" cy="1517309"/>
              <a:chOff x="26944380" y="12644162"/>
              <a:chExt cx="7200000" cy="1517309"/>
            </a:xfrm>
          </p:grpSpPr>
          <p:grpSp>
            <p:nvGrpSpPr>
              <p:cNvPr id="88" name="Group 87">
                <a:extLst>
                  <a:ext uri="{FF2B5EF4-FFF2-40B4-BE49-F238E27FC236}">
                    <a16:creationId xmlns:a16="http://schemas.microsoft.com/office/drawing/2014/main" id="{C9A07629-BB74-48BC-AAB0-6C8892755345}"/>
                  </a:ext>
                </a:extLst>
              </p:cNvPr>
              <p:cNvGrpSpPr/>
              <p:nvPr/>
            </p:nvGrpSpPr>
            <p:grpSpPr>
              <a:xfrm>
                <a:off x="26944380" y="12644162"/>
                <a:ext cx="7200000" cy="485818"/>
                <a:chOff x="21370079" y="3477250"/>
                <a:chExt cx="10202493" cy="485818"/>
              </a:xfrm>
            </p:grpSpPr>
            <p:sp>
              <p:nvSpPr>
                <p:cNvPr id="91" name="Rectangle 90">
                  <a:extLst>
                    <a:ext uri="{FF2B5EF4-FFF2-40B4-BE49-F238E27FC236}">
                      <a16:creationId xmlns:a16="http://schemas.microsoft.com/office/drawing/2014/main" id="{A8E0B450-5EDA-4321-9B30-AAEADA7FF9B0}"/>
                    </a:ext>
                  </a:extLst>
                </p:cNvPr>
                <p:cNvSpPr/>
                <p:nvPr/>
              </p:nvSpPr>
              <p:spPr>
                <a:xfrm>
                  <a:off x="21492572" y="3522332"/>
                  <a:ext cx="10080000" cy="44073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8" dirty="0"/>
                </a:p>
              </p:txBody>
            </p:sp>
            <p:sp>
              <p:nvSpPr>
                <p:cNvPr id="92" name="Rectangle 91">
                  <a:extLst>
                    <a:ext uri="{FF2B5EF4-FFF2-40B4-BE49-F238E27FC236}">
                      <a16:creationId xmlns:a16="http://schemas.microsoft.com/office/drawing/2014/main" id="{9BA3EBAB-1D35-470A-9212-F7A406D86129}"/>
                    </a:ext>
                  </a:extLst>
                </p:cNvPr>
                <p:cNvSpPr/>
                <p:nvPr/>
              </p:nvSpPr>
              <p:spPr>
                <a:xfrm rot="16200000">
                  <a:off x="21832078" y="3015251"/>
                  <a:ext cx="440736" cy="13647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8784C358-7B6C-43DA-8A4C-1417F787A151}"/>
                    </a:ext>
                  </a:extLst>
                </p:cNvPr>
                <p:cNvSpPr/>
                <p:nvPr/>
              </p:nvSpPr>
              <p:spPr>
                <a:xfrm rot="16200000">
                  <a:off x="27222851" y="3015251"/>
                  <a:ext cx="440736" cy="13647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sp>
            <p:nvSpPr>
              <p:cNvPr id="89" name="Rectangle 88">
                <a:extLst>
                  <a:ext uri="{FF2B5EF4-FFF2-40B4-BE49-F238E27FC236}">
                    <a16:creationId xmlns:a16="http://schemas.microsoft.com/office/drawing/2014/main" id="{97967187-DFFD-44B4-A04F-93E2523491C4}"/>
                  </a:ext>
                </a:extLst>
              </p:cNvPr>
              <p:cNvSpPr/>
              <p:nvPr/>
            </p:nvSpPr>
            <p:spPr>
              <a:xfrm>
                <a:off x="27002665" y="12787791"/>
                <a:ext cx="7113555" cy="720000"/>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7E9A38CE-87C2-4E1E-B67B-4FBB39C60B87}"/>
                  </a:ext>
                </a:extLst>
              </p:cNvPr>
              <p:cNvSpPr/>
              <p:nvPr/>
            </p:nvSpPr>
            <p:spPr>
              <a:xfrm>
                <a:off x="28907676" y="13198365"/>
                <a:ext cx="4904713" cy="963106"/>
              </a:xfrm>
              <a:prstGeom prst="rect">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sp>
          <p:nvSpPr>
            <p:cNvPr id="83" name="Rectangle 82">
              <a:extLst>
                <a:ext uri="{FF2B5EF4-FFF2-40B4-BE49-F238E27FC236}">
                  <a16:creationId xmlns:a16="http://schemas.microsoft.com/office/drawing/2014/main" id="{F68D6FFF-224C-4C82-A2EE-8A1E1C4D3346}"/>
                </a:ext>
              </a:extLst>
            </p:cNvPr>
            <p:cNvSpPr/>
            <p:nvPr/>
          </p:nvSpPr>
          <p:spPr>
            <a:xfrm rot="16200000">
              <a:off x="12345109" y="18776029"/>
              <a:ext cx="5040000" cy="554377"/>
            </a:xfrm>
            <a:prstGeom prst="rect">
              <a:avLst/>
            </a:prstGeom>
            <a:solidFill>
              <a:schemeClr val="accent4">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99FC4D04-ADD7-41D5-8D33-AA3DE28ED4CA}"/>
                </a:ext>
              </a:extLst>
            </p:cNvPr>
            <p:cNvGrpSpPr/>
            <p:nvPr/>
          </p:nvGrpSpPr>
          <p:grpSpPr>
            <a:xfrm>
              <a:off x="11269288" y="16111010"/>
              <a:ext cx="2505678" cy="5656975"/>
              <a:chOff x="16596802" y="1574031"/>
              <a:chExt cx="2505678" cy="2571536"/>
            </a:xfrm>
          </p:grpSpPr>
          <p:sp>
            <p:nvSpPr>
              <p:cNvPr id="86" name="Oval 85">
                <a:extLst>
                  <a:ext uri="{FF2B5EF4-FFF2-40B4-BE49-F238E27FC236}">
                    <a16:creationId xmlns:a16="http://schemas.microsoft.com/office/drawing/2014/main" id="{3CBF3B60-31BB-41A2-AF9C-15F20EC7CC2C}"/>
                  </a:ext>
                </a:extLst>
              </p:cNvPr>
              <p:cNvSpPr/>
              <p:nvPr/>
            </p:nvSpPr>
            <p:spPr>
              <a:xfrm rot="17569832">
                <a:off x="17573459" y="2616546"/>
                <a:ext cx="2571536" cy="4865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1AD5B5B6-9AEB-4F8E-B6C8-08F340FBCA51}"/>
                  </a:ext>
                </a:extLst>
              </p:cNvPr>
              <p:cNvSpPr/>
              <p:nvPr/>
            </p:nvSpPr>
            <p:spPr>
              <a:xfrm rot="4205632" flipV="1">
                <a:off x="15623361" y="2624206"/>
                <a:ext cx="2470268" cy="5233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6E90996-DD11-4FD7-A853-FFC15AC64A76}"/>
                </a:ext>
              </a:extLst>
            </p:cNvPr>
            <p:cNvSpPr txBox="1"/>
            <p:nvPr/>
          </p:nvSpPr>
          <p:spPr>
            <a:xfrm>
              <a:off x="3508011" y="21893023"/>
              <a:ext cx="14881924" cy="1200329"/>
            </a:xfrm>
            <a:prstGeom prst="rect">
              <a:avLst/>
            </a:prstGeom>
            <a:noFill/>
          </p:spPr>
          <p:txBody>
            <a:bodyPr wrap="square">
              <a:spAutoFit/>
            </a:bodyPr>
            <a:lstStyle/>
            <a:p>
              <a:r>
                <a:rPr lang="en-US" sz="7200" dirty="0"/>
                <a:t>Compact = 36 long x 44 wide total size</a:t>
              </a:r>
            </a:p>
          </p:txBody>
        </p:sp>
      </p:grpSp>
      <p:sp>
        <p:nvSpPr>
          <p:cNvPr id="98" name="Rectangle 97">
            <a:extLst>
              <a:ext uri="{FF2B5EF4-FFF2-40B4-BE49-F238E27FC236}">
                <a16:creationId xmlns:a16="http://schemas.microsoft.com/office/drawing/2014/main" id="{0A9ECEB7-7475-45BC-AAA7-958CF31D9B3B}"/>
              </a:ext>
            </a:extLst>
          </p:cNvPr>
          <p:cNvSpPr/>
          <p:nvPr/>
        </p:nvSpPr>
        <p:spPr>
          <a:xfrm>
            <a:off x="38912802" y="21986960"/>
            <a:ext cx="2160000" cy="5596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950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6D1C7AF2-D3C0-4D4A-80CB-6300B74C51B8}"/>
              </a:ext>
            </a:extLst>
          </p:cNvPr>
          <p:cNvGrpSpPr/>
          <p:nvPr/>
        </p:nvGrpSpPr>
        <p:grpSpPr>
          <a:xfrm>
            <a:off x="0" y="0"/>
            <a:ext cx="42006981" cy="28800425"/>
            <a:chOff x="3241963" y="0"/>
            <a:chExt cx="35800145" cy="24300359"/>
          </a:xfrm>
        </p:grpSpPr>
        <p:pic>
          <p:nvPicPr>
            <p:cNvPr id="5" name="Picture 4" descr="A picture containing indoor, engine&#10;&#10;Description automatically generated">
              <a:extLst>
                <a:ext uri="{FF2B5EF4-FFF2-40B4-BE49-F238E27FC236}">
                  <a16:creationId xmlns:a16="http://schemas.microsoft.com/office/drawing/2014/main" id="{F2E3E5A1-B9B8-4B55-A8D2-8A66721A4C23}"/>
                </a:ext>
              </a:extLst>
            </p:cNvPr>
            <p:cNvPicPr>
              <a:picLocks noChangeAspect="1"/>
            </p:cNvPicPr>
            <p:nvPr/>
          </p:nvPicPr>
          <p:blipFill rotWithShape="1">
            <a:blip r:embed="rId2">
              <a:extLst>
                <a:ext uri="{28A0092B-C50C-407E-A947-70E740481C1C}">
                  <a14:useLocalDpi xmlns:a14="http://schemas.microsoft.com/office/drawing/2010/main" val="0"/>
                </a:ext>
              </a:extLst>
            </a:blip>
            <a:srcRect l="7503" r="9628"/>
            <a:stretch/>
          </p:blipFill>
          <p:spPr>
            <a:xfrm>
              <a:off x="3241963" y="0"/>
              <a:ext cx="35800145" cy="24300359"/>
            </a:xfrm>
            <a:prstGeom prst="rect">
              <a:avLst/>
            </a:prstGeom>
          </p:spPr>
        </p:pic>
        <p:sp>
          <p:nvSpPr>
            <p:cNvPr id="8" name="Arrow: Left-Right 7">
              <a:extLst>
                <a:ext uri="{FF2B5EF4-FFF2-40B4-BE49-F238E27FC236}">
                  <a16:creationId xmlns:a16="http://schemas.microsoft.com/office/drawing/2014/main" id="{3B9A8B4D-121A-4EA7-B6F4-D24EBAEC22E8}"/>
                </a:ext>
              </a:extLst>
            </p:cNvPr>
            <p:cNvSpPr/>
            <p:nvPr/>
          </p:nvSpPr>
          <p:spPr>
            <a:xfrm rot="4210822">
              <a:off x="21184573" y="15049085"/>
              <a:ext cx="10046848" cy="2357120"/>
            </a:xfrm>
            <a:prstGeom prst="lef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7200" dirty="0"/>
                <a:t>               72” folded chair</a:t>
              </a:r>
            </a:p>
          </p:txBody>
        </p:sp>
        <p:sp>
          <p:nvSpPr>
            <p:cNvPr id="9" name="Arrow: Left-Right 8">
              <a:extLst>
                <a:ext uri="{FF2B5EF4-FFF2-40B4-BE49-F238E27FC236}">
                  <a16:creationId xmlns:a16="http://schemas.microsoft.com/office/drawing/2014/main" id="{94498169-50B1-4F46-9AB8-B3B5E934DB9F}"/>
                </a:ext>
              </a:extLst>
            </p:cNvPr>
            <p:cNvSpPr/>
            <p:nvPr/>
          </p:nvSpPr>
          <p:spPr>
            <a:xfrm>
              <a:off x="14544889" y="13375507"/>
              <a:ext cx="11949851" cy="2357120"/>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dirty="0"/>
                <a:t>42”air-vent2air vents”                                                                     </a:t>
              </a:r>
            </a:p>
          </p:txBody>
        </p:sp>
        <p:sp>
          <p:nvSpPr>
            <p:cNvPr id="11" name="Arrow: Left-Right 10">
              <a:extLst>
                <a:ext uri="{FF2B5EF4-FFF2-40B4-BE49-F238E27FC236}">
                  <a16:creationId xmlns:a16="http://schemas.microsoft.com/office/drawing/2014/main" id="{E6BAB33D-909E-420F-87D9-7D47A5C2D2DD}"/>
                </a:ext>
              </a:extLst>
            </p:cNvPr>
            <p:cNvSpPr/>
            <p:nvPr/>
          </p:nvSpPr>
          <p:spPr>
            <a:xfrm rot="4444197">
              <a:off x="19893504" y="15763493"/>
              <a:ext cx="8341368" cy="2357120"/>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tx1">
                      <a:lumMod val="95000"/>
                      <a:lumOff val="5000"/>
                    </a:schemeClr>
                  </a:solidFill>
                </a:rPr>
                <a:t>44” to   max chair </a:t>
              </a:r>
            </a:p>
          </p:txBody>
        </p:sp>
        <p:sp>
          <p:nvSpPr>
            <p:cNvPr id="16" name="Arrow: Left-Right 15">
              <a:extLst>
                <a:ext uri="{FF2B5EF4-FFF2-40B4-BE49-F238E27FC236}">
                  <a16:creationId xmlns:a16="http://schemas.microsoft.com/office/drawing/2014/main" id="{F0681AA9-1E2B-475C-A923-9DA701D5ABCD}"/>
                </a:ext>
              </a:extLst>
            </p:cNvPr>
            <p:cNvSpPr/>
            <p:nvPr/>
          </p:nvSpPr>
          <p:spPr>
            <a:xfrm rot="4444197">
              <a:off x="20543186" y="15433719"/>
              <a:ext cx="9238287" cy="235712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tx1">
                      <a:lumMod val="95000"/>
                      <a:lumOff val="5000"/>
                    </a:schemeClr>
                  </a:solidFill>
                </a:rPr>
                <a:t>64” min usable chair </a:t>
              </a:r>
            </a:p>
          </p:txBody>
        </p:sp>
        <p:sp>
          <p:nvSpPr>
            <p:cNvPr id="18" name="Arrow: Left-Right 17">
              <a:extLst>
                <a:ext uri="{FF2B5EF4-FFF2-40B4-BE49-F238E27FC236}">
                  <a16:creationId xmlns:a16="http://schemas.microsoft.com/office/drawing/2014/main" id="{6A6856B5-AAF5-4251-930E-2CD80EA9572D}"/>
                </a:ext>
              </a:extLst>
            </p:cNvPr>
            <p:cNvSpPr/>
            <p:nvPr/>
          </p:nvSpPr>
          <p:spPr>
            <a:xfrm>
              <a:off x="8993492" y="8821356"/>
              <a:ext cx="22713328" cy="23571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49” gap wall to </a:t>
              </a:r>
              <a:r>
                <a:rPr lang="en-US" sz="7200" dirty="0" err="1"/>
                <a:t>wheelcover</a:t>
              </a:r>
              <a:r>
                <a:rPr lang="en-US" sz="7200" dirty="0"/>
                <a:t>                                                                      </a:t>
              </a:r>
            </a:p>
          </p:txBody>
        </p:sp>
        <p:sp>
          <p:nvSpPr>
            <p:cNvPr id="19" name="TextBox 18">
              <a:extLst>
                <a:ext uri="{FF2B5EF4-FFF2-40B4-BE49-F238E27FC236}">
                  <a16:creationId xmlns:a16="http://schemas.microsoft.com/office/drawing/2014/main" id="{27218139-26D0-43A0-A973-E9193E9D5AFD}"/>
                </a:ext>
              </a:extLst>
            </p:cNvPr>
            <p:cNvSpPr txBox="1"/>
            <p:nvPr/>
          </p:nvSpPr>
          <p:spPr>
            <a:xfrm>
              <a:off x="6582769" y="17803343"/>
              <a:ext cx="7086600" cy="1791836"/>
            </a:xfrm>
            <a:prstGeom prst="rect">
              <a:avLst/>
            </a:prstGeom>
            <a:solidFill>
              <a:srgbClr val="92D050"/>
            </a:solidFill>
          </p:spPr>
          <p:txBody>
            <a:bodyPr wrap="square" rtlCol="0">
              <a:spAutoFit/>
            </a:bodyPr>
            <a:lstStyle/>
            <a:p>
              <a:pPr algn="ctr"/>
              <a:r>
                <a:rPr lang="en-US" sz="6600" dirty="0"/>
                <a:t>4” minimum gap </a:t>
              </a:r>
            </a:p>
            <a:p>
              <a:pPr algn="ctr"/>
              <a:r>
                <a:rPr lang="en-US" sz="6600" dirty="0"/>
                <a:t>for stable leg position</a:t>
              </a:r>
            </a:p>
          </p:txBody>
        </p:sp>
        <p:cxnSp>
          <p:nvCxnSpPr>
            <p:cNvPr id="21" name="Straight Connector 20">
              <a:extLst>
                <a:ext uri="{FF2B5EF4-FFF2-40B4-BE49-F238E27FC236}">
                  <a16:creationId xmlns:a16="http://schemas.microsoft.com/office/drawing/2014/main" id="{7F4F6ECD-DA60-4C81-88B3-7EE424A04D27}"/>
                </a:ext>
              </a:extLst>
            </p:cNvPr>
            <p:cNvCxnSpPr>
              <a:cxnSpLocks/>
            </p:cNvCxnSpPr>
            <p:nvPr/>
          </p:nvCxnSpPr>
          <p:spPr>
            <a:xfrm flipV="1">
              <a:off x="10798716" y="20299680"/>
              <a:ext cx="282776" cy="1504342"/>
            </a:xfrm>
            <a:prstGeom prst="line">
              <a:avLst/>
            </a:prstGeom>
            <a:ln w="152400">
              <a:solidFill>
                <a:srgbClr val="92D05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ECF3D8E-892D-4E75-B2C0-E949DBFB9667}"/>
                </a:ext>
              </a:extLst>
            </p:cNvPr>
            <p:cNvSpPr txBox="1"/>
            <p:nvPr/>
          </p:nvSpPr>
          <p:spPr>
            <a:xfrm>
              <a:off x="15386823" y="18960949"/>
              <a:ext cx="6769571" cy="3505768"/>
            </a:xfrm>
            <a:prstGeom prst="rect">
              <a:avLst/>
            </a:prstGeom>
            <a:solidFill>
              <a:schemeClr val="bg1"/>
            </a:solidFill>
          </p:spPr>
          <p:txBody>
            <a:bodyPr wrap="square" rtlCol="0">
              <a:spAutoFit/>
            </a:bodyPr>
            <a:lstStyle/>
            <a:p>
              <a:pPr algn="ctr"/>
              <a:r>
                <a:rPr lang="en-US" sz="6600" dirty="0"/>
                <a:t>36” to  High-ridge line </a:t>
              </a:r>
            </a:p>
            <a:p>
              <a:pPr algn="ctr"/>
              <a:r>
                <a:rPr lang="en-US" sz="6600" dirty="0"/>
                <a:t>for stable mid-leg position. Note ridge is between air-vents</a:t>
              </a:r>
            </a:p>
          </p:txBody>
        </p:sp>
        <p:cxnSp>
          <p:nvCxnSpPr>
            <p:cNvPr id="24" name="Straight Connector 23">
              <a:extLst>
                <a:ext uri="{FF2B5EF4-FFF2-40B4-BE49-F238E27FC236}">
                  <a16:creationId xmlns:a16="http://schemas.microsoft.com/office/drawing/2014/main" id="{62DC6C06-4C71-43E9-A419-F7B65FC3CAA9}"/>
                </a:ext>
              </a:extLst>
            </p:cNvPr>
            <p:cNvCxnSpPr>
              <a:cxnSpLocks/>
            </p:cNvCxnSpPr>
            <p:nvPr/>
          </p:nvCxnSpPr>
          <p:spPr>
            <a:xfrm flipV="1">
              <a:off x="14544889" y="15064740"/>
              <a:ext cx="1868591" cy="6312768"/>
            </a:xfrm>
            <a:prstGeom prst="line">
              <a:avLst/>
            </a:prstGeom>
            <a:ln w="152400">
              <a:solidFill>
                <a:schemeClr val="bg1"/>
              </a:solidFill>
              <a:headEnd type="triangle"/>
              <a:tailEnd type="triangle" w="lg" len="med"/>
            </a:ln>
          </p:spPr>
          <p:style>
            <a:lnRef idx="1">
              <a:schemeClr val="accent1"/>
            </a:lnRef>
            <a:fillRef idx="0">
              <a:schemeClr val="accent1"/>
            </a:fillRef>
            <a:effectRef idx="0">
              <a:schemeClr val="accent1"/>
            </a:effectRef>
            <a:fontRef idx="minor">
              <a:schemeClr val="tx1"/>
            </a:fontRef>
          </p:style>
        </p:cxnSp>
        <p:sp>
          <p:nvSpPr>
            <p:cNvPr id="28" name="Arrow: Left-Right 27">
              <a:extLst>
                <a:ext uri="{FF2B5EF4-FFF2-40B4-BE49-F238E27FC236}">
                  <a16:creationId xmlns:a16="http://schemas.microsoft.com/office/drawing/2014/main" id="{51DB97C6-9606-4644-A5DB-28BDD6203B30}"/>
                </a:ext>
              </a:extLst>
            </p:cNvPr>
            <p:cNvSpPr/>
            <p:nvPr/>
          </p:nvSpPr>
          <p:spPr>
            <a:xfrm>
              <a:off x="14050796" y="3802482"/>
              <a:ext cx="12443943" cy="23571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66: door-to-door space                                                                     </a:t>
              </a:r>
            </a:p>
          </p:txBody>
        </p:sp>
        <p:sp>
          <p:nvSpPr>
            <p:cNvPr id="29" name="Arrow: Left-Right 28">
              <a:extLst>
                <a:ext uri="{FF2B5EF4-FFF2-40B4-BE49-F238E27FC236}">
                  <a16:creationId xmlns:a16="http://schemas.microsoft.com/office/drawing/2014/main" id="{67A7B905-983B-437C-A881-EE6765281F2C}"/>
                </a:ext>
              </a:extLst>
            </p:cNvPr>
            <p:cNvSpPr/>
            <p:nvPr/>
          </p:nvSpPr>
          <p:spPr>
            <a:xfrm>
              <a:off x="14050797" y="5886083"/>
              <a:ext cx="12157200" cy="23571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56</a:t>
              </a:r>
              <a:r>
                <a:rPr lang="en-US" sz="7200"/>
                <a:t>: frame-to-frame space                                                                     </a:t>
              </a:r>
              <a:endParaRPr lang="en-US" sz="7200" dirty="0"/>
            </a:p>
          </p:txBody>
        </p:sp>
      </p:grpSp>
    </p:spTree>
    <p:extLst>
      <p:ext uri="{BB962C8B-B14F-4D97-AF65-F5344CB8AC3E}">
        <p14:creationId xmlns:p14="http://schemas.microsoft.com/office/powerpoint/2010/main" val="25897729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9080</TotalTime>
  <Words>241</Words>
  <Application>Microsoft Office PowerPoint</Application>
  <PresentationFormat>Custom</PresentationFormat>
  <Paragraphs>28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dc:creator>
  <cp:lastModifiedBy>Terry</cp:lastModifiedBy>
  <cp:revision>24</cp:revision>
  <dcterms:created xsi:type="dcterms:W3CDTF">2021-04-04T16:34:15Z</dcterms:created>
  <dcterms:modified xsi:type="dcterms:W3CDTF">2021-04-11T22:42:56Z</dcterms:modified>
</cp:coreProperties>
</file>