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2B2486-2630-41BE-8658-033C290D9A42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62FAAC-CBDE-491D-B8D9-885BDE842A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LEGO  Flash-drive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smtClean="0"/>
              <a:t>By Lawrence </a:t>
            </a:r>
            <a:r>
              <a:rPr lang="en-US" b="1" i="1" u="sng" dirty="0" err="1" smtClean="0"/>
              <a:t>Melkulcok</a:t>
            </a:r>
            <a:endParaRPr lang="en-US" b="1" i="1" u="sng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8 … Assemble parts</a:t>
            </a:r>
            <a:endParaRPr lang="en-US" b="1" i="1" u="sng" dirty="0"/>
          </a:p>
        </p:txBody>
      </p:sp>
      <p:pic>
        <p:nvPicPr>
          <p:cNvPr id="4" name="Picture 3" descr="IMG_0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438400"/>
            <a:ext cx="4978400" cy="3733800"/>
          </a:xfrm>
          <a:prstGeom prst="rect">
            <a:avLst/>
          </a:prstGeom>
        </p:spPr>
      </p:pic>
      <p:pic>
        <p:nvPicPr>
          <p:cNvPr id="3" name="Picture 2" descr="IMG_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3962400" cy="2971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182396">
            <a:off x="3625206" y="3133486"/>
            <a:ext cx="1143000" cy="103719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9 … Use and enjoy!</a:t>
            </a:r>
            <a:endParaRPr lang="en-US" b="1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i="1" u="sng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Materials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Flash-drive</a:t>
            </a:r>
          </a:p>
          <a:p>
            <a:r>
              <a:rPr lang="en-US" dirty="0" smtClean="0"/>
              <a:t>2 flat and 2 brick LEGO’s</a:t>
            </a:r>
          </a:p>
          <a:p>
            <a:r>
              <a:rPr lang="en-US" dirty="0" smtClean="0"/>
              <a:t>DREMEL tool with grinder and drill</a:t>
            </a:r>
          </a:p>
          <a:p>
            <a:r>
              <a:rPr lang="en-US" dirty="0" smtClean="0"/>
              <a:t>Sealant</a:t>
            </a:r>
          </a:p>
          <a:p>
            <a:r>
              <a:rPr lang="en-US" dirty="0" smtClean="0"/>
              <a:t>Flat head screw driver (to split drive)</a:t>
            </a:r>
          </a:p>
          <a:p>
            <a:pPr>
              <a:buNone/>
            </a:pPr>
            <a:r>
              <a:rPr lang="en-US" b="1" i="1" u="sng" dirty="0" smtClean="0"/>
              <a:t>Optional:</a:t>
            </a:r>
          </a:p>
          <a:p>
            <a:r>
              <a:rPr lang="en-US" dirty="0" smtClean="0"/>
              <a:t>Chain</a:t>
            </a:r>
          </a:p>
          <a:p>
            <a:r>
              <a:rPr lang="en-US" dirty="0" smtClean="0"/>
              <a:t>Holed flat LEGO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Step 1... Get a flash drive </a:t>
            </a:r>
            <a:endParaRPr lang="en-US" b="1" i="1" u="sng" dirty="0"/>
          </a:p>
        </p:txBody>
      </p:sp>
      <p:pic>
        <p:nvPicPr>
          <p:cNvPr id="5" name="Picture 4" descr="IMG_0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5715000" cy="418170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2 … Split it open</a:t>
            </a:r>
            <a:endParaRPr lang="en-US" b="1" i="1" u="sng" dirty="0"/>
          </a:p>
        </p:txBody>
      </p:sp>
      <p:pic>
        <p:nvPicPr>
          <p:cNvPr id="5" name="Picture 4" descr="IMG_0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4165600" cy="3124200"/>
          </a:xfrm>
          <a:prstGeom prst="rect">
            <a:avLst/>
          </a:prstGeom>
        </p:spPr>
      </p:pic>
      <p:pic>
        <p:nvPicPr>
          <p:cNvPr id="6" name="Picture 5" descr="IMG_03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276600"/>
            <a:ext cx="4165600" cy="3124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46566">
            <a:off x="2870200" y="3911400"/>
            <a:ext cx="17526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3 … Get LEGO’s</a:t>
            </a:r>
            <a:endParaRPr lang="en-US" b="1" i="1" u="sng" dirty="0"/>
          </a:p>
        </p:txBody>
      </p:sp>
      <p:pic>
        <p:nvPicPr>
          <p:cNvPr id="3" name="Picture 2" descr="IMG_03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5715000" cy="4286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00400" y="2057400"/>
            <a:ext cx="33528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10200" y="2286000"/>
            <a:ext cx="11430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28800" y="4495800"/>
            <a:ext cx="4724400" cy="2286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19600" y="4267200"/>
            <a:ext cx="2133600" cy="1524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2  Flats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4191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  Bricks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4 … Grind away insides</a:t>
            </a:r>
            <a:endParaRPr lang="en-US" b="1" i="1" u="sng" dirty="0"/>
          </a:p>
        </p:txBody>
      </p:sp>
      <p:pic>
        <p:nvPicPr>
          <p:cNvPr id="3" name="Picture 2" descr="IMG_0375.JPG"/>
          <p:cNvPicPr>
            <a:picLocks noChangeAspect="1"/>
          </p:cNvPicPr>
          <p:nvPr/>
        </p:nvPicPr>
        <p:blipFill>
          <a:blip r:embed="rId2"/>
          <a:srcRect l="36111"/>
          <a:stretch>
            <a:fillRect/>
          </a:stretch>
        </p:blipFill>
        <p:spPr>
          <a:xfrm>
            <a:off x="533400" y="1219200"/>
            <a:ext cx="3505200" cy="4114800"/>
          </a:xfrm>
          <a:prstGeom prst="rect">
            <a:avLst/>
          </a:prstGeom>
        </p:spPr>
      </p:pic>
      <p:pic>
        <p:nvPicPr>
          <p:cNvPr id="4" name="Picture 3" descr="IMG_0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362200"/>
            <a:ext cx="3886200" cy="29146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29000" y="2743200"/>
            <a:ext cx="1143000" cy="838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5 … Cut a window</a:t>
            </a:r>
            <a:endParaRPr lang="en-US" b="1" i="1" u="sng" dirty="0"/>
          </a:p>
        </p:txBody>
      </p:sp>
      <p:pic>
        <p:nvPicPr>
          <p:cNvPr id="3" name="Picture 2" descr="IMG_0378.JPG"/>
          <p:cNvPicPr>
            <a:picLocks noChangeAspect="1"/>
          </p:cNvPicPr>
          <p:nvPr/>
        </p:nvPicPr>
        <p:blipFill>
          <a:blip r:embed="rId2"/>
          <a:srcRect r="18750"/>
          <a:stretch>
            <a:fillRect/>
          </a:stretch>
        </p:blipFill>
        <p:spPr>
          <a:xfrm>
            <a:off x="533400" y="1371600"/>
            <a:ext cx="4953000" cy="4572000"/>
          </a:xfrm>
          <a:prstGeom prst="rect">
            <a:avLst/>
          </a:prstGeom>
        </p:spPr>
      </p:pic>
      <p:pic>
        <p:nvPicPr>
          <p:cNvPr id="4" name="Picture 3" descr="IMG_0382.JPG"/>
          <p:cNvPicPr>
            <a:picLocks noChangeAspect="1"/>
          </p:cNvPicPr>
          <p:nvPr/>
        </p:nvPicPr>
        <p:blipFill>
          <a:blip r:embed="rId3" cstate="print"/>
          <a:srcRect l="17308" r="3846" b="17949"/>
          <a:stretch>
            <a:fillRect/>
          </a:stretch>
        </p:blipFill>
        <p:spPr>
          <a:xfrm>
            <a:off x="4876800" y="1371600"/>
            <a:ext cx="3124200" cy="2438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004448">
            <a:off x="3689790" y="2195872"/>
            <a:ext cx="1497658" cy="838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Step 6… Insert drive and seal</a:t>
            </a:r>
            <a:endParaRPr lang="en-US" b="1" i="1" u="sng" dirty="0"/>
          </a:p>
        </p:txBody>
      </p:sp>
      <p:pic>
        <p:nvPicPr>
          <p:cNvPr id="3" name="Picture 2" descr="IMG_03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4064000" cy="3048000"/>
          </a:xfrm>
          <a:prstGeom prst="rect">
            <a:avLst/>
          </a:prstGeom>
        </p:spPr>
      </p:pic>
      <p:pic>
        <p:nvPicPr>
          <p:cNvPr id="4" name="Picture 3" descr="IMG_03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95600"/>
            <a:ext cx="4064000" cy="304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46566">
            <a:off x="3289841" y="4094552"/>
            <a:ext cx="1528310" cy="7878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Step 7 … Make a lid</a:t>
            </a:r>
            <a:endParaRPr lang="en-US" b="1" i="1" u="sng" dirty="0"/>
          </a:p>
        </p:txBody>
      </p:sp>
      <p:pic>
        <p:nvPicPr>
          <p:cNvPr id="4" name="Picture 3" descr="IMG_0389.JPG"/>
          <p:cNvPicPr>
            <a:picLocks noChangeAspect="1"/>
          </p:cNvPicPr>
          <p:nvPr/>
        </p:nvPicPr>
        <p:blipFill>
          <a:blip r:embed="rId2"/>
          <a:srcRect l="14674" t="13043" r="21739" b="8696"/>
          <a:stretch>
            <a:fillRect/>
          </a:stretch>
        </p:blipFill>
        <p:spPr>
          <a:xfrm>
            <a:off x="609600" y="1447800"/>
            <a:ext cx="4038600" cy="3727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98678">
            <a:off x="5161944" y="207681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Just repeat </a:t>
            </a:r>
          </a:p>
          <a:p>
            <a:pPr algn="ctr"/>
            <a:r>
              <a:rPr lang="en-US" sz="2400" b="1" i="1" dirty="0" smtClean="0"/>
              <a:t>steps 6 and 7</a:t>
            </a:r>
            <a:endParaRPr lang="en-US" sz="2400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">
      <a:dk1>
        <a:srgbClr val="FFD5D5"/>
      </a:dk1>
      <a:lt1>
        <a:srgbClr val="C5C5C5"/>
      </a:lt1>
      <a:dk2>
        <a:srgbClr val="600000"/>
      </a:dk2>
      <a:lt2>
        <a:srgbClr val="8E8E8E"/>
      </a:lt2>
      <a:accent1>
        <a:srgbClr val="E8E8E8"/>
      </a:accent1>
      <a:accent2>
        <a:srgbClr val="8E8E8E"/>
      </a:accent2>
      <a:accent3>
        <a:srgbClr val="1D1D1D"/>
      </a:accent3>
      <a:accent4>
        <a:srgbClr val="FFC000"/>
      </a:accent4>
      <a:accent5>
        <a:srgbClr val="1D1D1D"/>
      </a:accent5>
      <a:accent6>
        <a:srgbClr val="00C8C3"/>
      </a:accent6>
      <a:hlink>
        <a:srgbClr val="FFFF00"/>
      </a:hlink>
      <a:folHlink>
        <a:srgbClr val="00B0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102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LEGO  Flash-drive</vt:lpstr>
      <vt:lpstr>Materials</vt:lpstr>
      <vt:lpstr>Step 1... Get a flash drive </vt:lpstr>
      <vt:lpstr>Step 2 … Split it open</vt:lpstr>
      <vt:lpstr>Step 3 … Get LEGO’s</vt:lpstr>
      <vt:lpstr>Step 4 … Grind away insides</vt:lpstr>
      <vt:lpstr>Step 5 … Cut a window</vt:lpstr>
      <vt:lpstr>Step 6… Insert drive and seal</vt:lpstr>
      <vt:lpstr>Step 7 … Make a lid</vt:lpstr>
      <vt:lpstr>Step 8 … Assemble parts</vt:lpstr>
      <vt:lpstr>Step 9 … Use and enjoy!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 Flash-drive</dc:title>
  <dc:creator>Melkulcok</dc:creator>
  <cp:lastModifiedBy>Melkulcok</cp:lastModifiedBy>
  <cp:revision>4</cp:revision>
  <dcterms:created xsi:type="dcterms:W3CDTF">2012-03-11T17:54:52Z</dcterms:created>
  <dcterms:modified xsi:type="dcterms:W3CDTF">2013-06-05T18:38:54Z</dcterms:modified>
</cp:coreProperties>
</file>