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42" d="100"/>
          <a:sy n="42" d="100"/>
        </p:scale>
        <p:origin x="1254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719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393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875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237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96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1103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8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212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246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801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31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6335-1045-48D7-9CE3-ED27EB8F8FA3}" type="datetimeFigureOut">
              <a:rPr lang="es-AR" smtClean="0"/>
              <a:t>23/06/2016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47127-EEBF-462E-80EF-3141D0CE7AC6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628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40"/>
          <a:stretch/>
        </p:blipFill>
        <p:spPr>
          <a:xfrm>
            <a:off x="0" y="3131"/>
            <a:ext cx="12192000" cy="68548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9833" y1="64000" x2="29833" y2="64000"/>
                        <a14:foregroundMark x1="48333" y1="54000" x2="49500" y2="54000"/>
                        <a14:foregroundMark x1="45000" y1="48889" x2="58000" y2="42444"/>
                        <a14:foregroundMark x1="47000" y1="47333" x2="55500" y2="42889"/>
                        <a14:foregroundMark x1="60333" y1="42222" x2="62000" y2="43556"/>
                        <a14:foregroundMark x1="66333" y1="48444" x2="69500" y2="47556"/>
                        <a14:foregroundMark x1="73833" y1="49556" x2="71500" y2="41333"/>
                        <a14:foregroundMark x1="72000" y1="46889" x2="72000" y2="46000"/>
                        <a14:foregroundMark x1="67500" y1="46667" x2="69333" y2="46000"/>
                        <a14:foregroundMark x1="69833" y1="45111" x2="67167" y2="46444"/>
                        <a14:foregroundMark x1="67000" y1="46222" x2="66667" y2="46444"/>
                        <a14:foregroundMark x1="66167" y1="47778" x2="64167" y2="48444"/>
                        <a14:foregroundMark x1="64167" y1="48222" x2="62167" y2="48444"/>
                        <a14:foregroundMark x1="71000" y1="46222" x2="72167" y2="48000"/>
                        <a14:foregroundMark x1="31167" y1="60444" x2="39667" y2="55111"/>
                        <a14:foregroundMark x1="44500" y1="49333" x2="57333" y2="42000"/>
                        <a14:foregroundMark x1="56833" y1="42000" x2="59167" y2="41556"/>
                        <a14:backgroundMark x1="30667" y1="60667" x2="34833" y2="56667"/>
                        <a14:backgroundMark x1="48500" y1="49778" x2="48500" y2="51333"/>
                        <a14:backgroundMark x1="51333" y1="49111" x2="52167" y2="50222"/>
                        <a14:backgroundMark x1="59333" y1="48667" x2="59833" y2="48000"/>
                        <a14:backgroundMark x1="53333" y1="50889" x2="53333" y2="50889"/>
                        <a14:backgroundMark x1="21000" y1="78667" x2="35000" y2="74000"/>
                        <a14:backgroundMark x1="41333" y1="76444" x2="61333" y2="78222"/>
                        <a14:backgroundMark x1="63833" y1="66444" x2="63833" y2="66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317" t="32919" r="20865" b="18052"/>
          <a:stretch/>
        </p:blipFill>
        <p:spPr>
          <a:xfrm rot="1038102">
            <a:off x="-1695708" y="2227546"/>
            <a:ext cx="1318658" cy="77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15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0.00023 C 0.14414 -0.00023 0.32722 0.00741 0.43477 -0.00023 C 0.54232 -0.0081 0.62149 -0.01019 0.64493 -0.04699 C 0.66836 -0.0838 0.71407 -0.12338 0.71784 -0.15695 C 0.72331 -0.20509 0.72383 -0.24398 0.70235 -0.27338 C 0.67344 -0.30903 0.65925 -0.32685 0.63334 -0.33681 C 0.60717 -0.34699 0.56706 -0.34722 0.54623 -0.33333 C 0.52566 -0.31921 0.50808 -0.3044 0.50808 -0.25324 C 0.50808 -0.20926 0.51941 -0.15509 0.525 -0.1213 C 0.53347 -0.07037 0.53998 -0.07083 0.578 -0.0507 L 0.70873 -0.03056 C 0.77318 -0.02384 0.86224 -0.00741 0.97123 -0.01065 C 1.07904 -0.01412 1.23243 -0.0375 1.36302 -0.0507 " pathEditMode="relative" rAng="0" ptsTypes="AAAAAAAAAAA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151" y="-1701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animRot by="-21600000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Amos Tomkin</dc:creator>
  <cp:lastModifiedBy>Amos Tomkin </cp:lastModifiedBy>
  <cp:revision>3</cp:revision>
  <dcterms:created xsi:type="dcterms:W3CDTF">2016-06-24T00:30:55Z</dcterms:created>
  <dcterms:modified xsi:type="dcterms:W3CDTF">2016-06-24T00:42:57Z</dcterms:modified>
</cp:coreProperties>
</file>